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83" r:id="rId3"/>
    <p:sldId id="290" r:id="rId4"/>
    <p:sldId id="291" r:id="rId5"/>
    <p:sldId id="292" r:id="rId6"/>
    <p:sldId id="284" r:id="rId7"/>
    <p:sldId id="295" r:id="rId8"/>
    <p:sldId id="297" r:id="rId9"/>
    <p:sldId id="286" r:id="rId10"/>
    <p:sldId id="299" r:id="rId11"/>
    <p:sldId id="259" r:id="rId12"/>
    <p:sldId id="264" r:id="rId13"/>
    <p:sldId id="289" r:id="rId14"/>
    <p:sldId id="277" r:id="rId15"/>
    <p:sldId id="287" r:id="rId16"/>
    <p:sldId id="300" r:id="rId17"/>
    <p:sldId id="281" r:id="rId18"/>
    <p:sldId id="279" r:id="rId19"/>
    <p:sldId id="282" r:id="rId20"/>
    <p:sldId id="293" r:id="rId21"/>
    <p:sldId id="263" r:id="rId22"/>
    <p:sldId id="261" r:id="rId23"/>
    <p:sldId id="288" r:id="rId24"/>
    <p:sldId id="265" r:id="rId25"/>
    <p:sldId id="296" r:id="rId26"/>
    <p:sldId id="260" r:id="rId27"/>
    <p:sldId id="262" r:id="rId28"/>
    <p:sldId id="258" r:id="rId29"/>
    <p:sldId id="267" r:id="rId30"/>
    <p:sldId id="275" r:id="rId31"/>
    <p:sldId id="276" r:id="rId3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oru Ito" initials="KI" lastIdx="1" clrIdx="0">
    <p:extLst>
      <p:ext uri="{19B8F6BF-5375-455C-9EA6-DF929625EA0E}">
        <p15:presenceInfo xmlns:p15="http://schemas.microsoft.com/office/powerpoint/2012/main" userId="ce194f6e4601f8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70"/>
    <p:restoredTop sz="86981" autoAdjust="0"/>
  </p:normalViewPr>
  <p:slideViewPr>
    <p:cSldViewPr snapToGrid="0" snapToObjects="1">
      <p:cViewPr varScale="1">
        <p:scale>
          <a:sx n="69" d="100"/>
          <a:sy n="69" d="100"/>
        </p:scale>
        <p:origin x="13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oru Ito" userId="ce194f6e4601f8dd" providerId="LiveId" clId="{710E4ABE-F4F4-8D4A-8976-5C96ED199657}"/>
    <pc:docChg chg="">
      <pc:chgData name="Kaoru Ito" userId="ce194f6e4601f8dd" providerId="LiveId" clId="{710E4ABE-F4F4-8D4A-8976-5C96ED199657}" dt="2018-02-13T22:54:24.977" v="1" actId="1592"/>
      <pc:docMkLst>
        <pc:docMk/>
      </pc:docMkLst>
      <pc:sldChg chg="addCm delCm">
        <pc:chgData name="Kaoru Ito" userId="ce194f6e4601f8dd" providerId="LiveId" clId="{710E4ABE-F4F4-8D4A-8976-5C96ED199657}" dt="2018-02-13T22:54:24.977" v="1" actId="1592"/>
        <pc:sldMkLst>
          <pc:docMk/>
          <pc:sldMk cId="383474236" sldId="299"/>
        </pc:sldMkLst>
      </pc:sldChg>
    </pc:docChg>
  </pc:docChgLst>
  <pc:docChgLst>
    <pc:chgData name="Kaoru Ito" userId="ce194f6e4601f8dd" providerId="LiveId" clId="{4E2AEA57-7566-6A4C-8FC8-5D07EF41B801}"/>
    <pc:docChg chg="undo redo custSel addSld delSld modSld sldOrd">
      <pc:chgData name="Kaoru Ito" userId="ce194f6e4601f8dd" providerId="LiveId" clId="{4E2AEA57-7566-6A4C-8FC8-5D07EF41B801}" dt="2018-02-13T16:32:13.106" v="4137" actId="20577"/>
      <pc:docMkLst>
        <pc:docMk/>
      </pc:docMkLst>
      <pc:sldChg chg="modSp">
        <pc:chgData name="Kaoru Ito" userId="ce194f6e4601f8dd" providerId="LiveId" clId="{4E2AEA57-7566-6A4C-8FC8-5D07EF41B801}" dt="2018-02-08T17:22:45.604" v="2230" actId="404"/>
        <pc:sldMkLst>
          <pc:docMk/>
          <pc:sldMk cId="3845634678" sldId="256"/>
        </pc:sldMkLst>
        <pc:spChg chg="mod">
          <ac:chgData name="Kaoru Ito" userId="ce194f6e4601f8dd" providerId="LiveId" clId="{4E2AEA57-7566-6A4C-8FC8-5D07EF41B801}" dt="2018-02-08T17:22:45.604" v="2230" actId="404"/>
          <ac:spMkLst>
            <pc:docMk/>
            <pc:sldMk cId="3845634678" sldId="256"/>
            <ac:spMk id="3" creationId="{00000000-0000-0000-0000-000000000000}"/>
          </ac:spMkLst>
        </pc:spChg>
      </pc:sldChg>
      <pc:sldChg chg="modSp">
        <pc:chgData name="Kaoru Ito" userId="ce194f6e4601f8dd" providerId="LiveId" clId="{4E2AEA57-7566-6A4C-8FC8-5D07EF41B801}" dt="2018-02-08T19:25:01.292" v="3904" actId="20577"/>
        <pc:sldMkLst>
          <pc:docMk/>
          <pc:sldMk cId="2381793612" sldId="259"/>
        </pc:sldMkLst>
        <pc:spChg chg="mod">
          <ac:chgData name="Kaoru Ito" userId="ce194f6e4601f8dd" providerId="LiveId" clId="{4E2AEA57-7566-6A4C-8FC8-5D07EF41B801}" dt="2018-02-08T19:25:01.292" v="3904" actId="20577"/>
          <ac:spMkLst>
            <pc:docMk/>
            <pc:sldMk cId="2381793612" sldId="259"/>
            <ac:spMk id="23" creationId="{00000000-0000-0000-0000-000000000000}"/>
          </ac:spMkLst>
        </pc:spChg>
      </pc:sldChg>
      <pc:sldChg chg="modSp">
        <pc:chgData name="Kaoru Ito" userId="ce194f6e4601f8dd" providerId="LiveId" clId="{4E2AEA57-7566-6A4C-8FC8-5D07EF41B801}" dt="2018-02-04T16:52:09.145" v="672" actId="20577"/>
        <pc:sldMkLst>
          <pc:docMk/>
          <pc:sldMk cId="835925888" sldId="260"/>
        </pc:sldMkLst>
        <pc:spChg chg="mod">
          <ac:chgData name="Kaoru Ito" userId="ce194f6e4601f8dd" providerId="LiveId" clId="{4E2AEA57-7566-6A4C-8FC8-5D07EF41B801}" dt="2018-02-04T16:52:09.145" v="672" actId="20577"/>
          <ac:spMkLst>
            <pc:docMk/>
            <pc:sldMk cId="835925888" sldId="260"/>
            <ac:spMk id="7" creationId="{00000000-0000-0000-0000-000000000000}"/>
          </ac:spMkLst>
        </pc:spChg>
      </pc:sldChg>
      <pc:sldChg chg="addSp delSp modSp ord">
        <pc:chgData name="Kaoru Ito" userId="ce194f6e4601f8dd" providerId="LiveId" clId="{4E2AEA57-7566-6A4C-8FC8-5D07EF41B801}" dt="2018-02-08T19:31:48.206" v="4062" actId="20577"/>
        <pc:sldMkLst>
          <pc:docMk/>
          <pc:sldMk cId="3617137480" sldId="261"/>
        </pc:sldMkLst>
        <pc:spChg chg="mod">
          <ac:chgData name="Kaoru Ito" userId="ce194f6e4601f8dd" providerId="LiveId" clId="{4E2AEA57-7566-6A4C-8FC8-5D07EF41B801}" dt="2018-02-08T18:12:52.941" v="3035" actId="20577"/>
          <ac:spMkLst>
            <pc:docMk/>
            <pc:sldMk cId="3617137480" sldId="261"/>
            <ac:spMk id="2" creationId="{00000000-0000-0000-0000-000000000000}"/>
          </ac:spMkLst>
        </pc:spChg>
        <pc:spChg chg="del mod">
          <ac:chgData name="Kaoru Ito" userId="ce194f6e4601f8dd" providerId="LiveId" clId="{4E2AEA57-7566-6A4C-8FC8-5D07EF41B801}" dt="2018-02-08T18:08:10.136" v="2887" actId="478"/>
          <ac:spMkLst>
            <pc:docMk/>
            <pc:sldMk cId="3617137480" sldId="261"/>
            <ac:spMk id="3" creationId="{00000000-0000-0000-0000-000000000000}"/>
          </ac:spMkLst>
        </pc:spChg>
        <pc:spChg chg="add del mod">
          <ac:chgData name="Kaoru Ito" userId="ce194f6e4601f8dd" providerId="LiveId" clId="{4E2AEA57-7566-6A4C-8FC8-5D07EF41B801}" dt="2018-02-08T17:57:46.421" v="2756" actId="478"/>
          <ac:spMkLst>
            <pc:docMk/>
            <pc:sldMk cId="3617137480" sldId="261"/>
            <ac:spMk id="4" creationId="{61D5BCD2-04BE-CE47-9C5A-EDBF4AA82268}"/>
          </ac:spMkLst>
        </pc:spChg>
        <pc:spChg chg="add del mod">
          <ac:chgData name="Kaoru Ito" userId="ce194f6e4601f8dd" providerId="LiveId" clId="{4E2AEA57-7566-6A4C-8FC8-5D07EF41B801}" dt="2018-02-08T18:08:38.387" v="2888" actId="478"/>
          <ac:spMkLst>
            <pc:docMk/>
            <pc:sldMk cId="3617137480" sldId="261"/>
            <ac:spMk id="7" creationId="{21138777-171F-BB48-B435-8BE9879A8DA4}"/>
          </ac:spMkLst>
        </pc:spChg>
        <pc:spChg chg="add mod">
          <ac:chgData name="Kaoru Ito" userId="ce194f6e4601f8dd" providerId="LiveId" clId="{4E2AEA57-7566-6A4C-8FC8-5D07EF41B801}" dt="2018-02-08T19:20:43.156" v="3864" actId="20577"/>
          <ac:spMkLst>
            <pc:docMk/>
            <pc:sldMk cId="3617137480" sldId="261"/>
            <ac:spMk id="8" creationId="{230E19D1-E8B9-F24C-92B0-02676526288B}"/>
          </ac:spMkLst>
        </pc:spChg>
        <pc:spChg chg="add mod">
          <ac:chgData name="Kaoru Ito" userId="ce194f6e4601f8dd" providerId="LiveId" clId="{4E2AEA57-7566-6A4C-8FC8-5D07EF41B801}" dt="2018-02-08T18:25:48.296" v="3177" actId="20577"/>
          <ac:spMkLst>
            <pc:docMk/>
            <pc:sldMk cId="3617137480" sldId="261"/>
            <ac:spMk id="9" creationId="{0E3A071E-BD19-884C-8EF8-7A5B35C090EB}"/>
          </ac:spMkLst>
        </pc:spChg>
        <pc:spChg chg="add mod">
          <ac:chgData name="Kaoru Ito" userId="ce194f6e4601f8dd" providerId="LiveId" clId="{4E2AEA57-7566-6A4C-8FC8-5D07EF41B801}" dt="2018-02-08T18:18:23.468" v="3087" actId="164"/>
          <ac:spMkLst>
            <pc:docMk/>
            <pc:sldMk cId="3617137480" sldId="261"/>
            <ac:spMk id="10" creationId="{78A832F8-56A6-194D-B4B3-D93CF0B910F2}"/>
          </ac:spMkLst>
        </pc:spChg>
        <pc:spChg chg="add mod">
          <ac:chgData name="Kaoru Ito" userId="ce194f6e4601f8dd" providerId="LiveId" clId="{4E2AEA57-7566-6A4C-8FC8-5D07EF41B801}" dt="2018-02-08T18:29:46.012" v="3268" actId="14100"/>
          <ac:spMkLst>
            <pc:docMk/>
            <pc:sldMk cId="3617137480" sldId="261"/>
            <ac:spMk id="11" creationId="{E0445D9A-38D4-3642-9B9C-EF2B3993BD39}"/>
          </ac:spMkLst>
        </pc:spChg>
        <pc:spChg chg="add mod">
          <ac:chgData name="Kaoru Ito" userId="ce194f6e4601f8dd" providerId="LiveId" clId="{4E2AEA57-7566-6A4C-8FC8-5D07EF41B801}" dt="2018-02-08T18:29:50.253" v="3269" actId="14100"/>
          <ac:spMkLst>
            <pc:docMk/>
            <pc:sldMk cId="3617137480" sldId="261"/>
            <ac:spMk id="12" creationId="{DFA86690-6CB2-C94A-9CD1-CEDE39606353}"/>
          </ac:spMkLst>
        </pc:spChg>
        <pc:spChg chg="add mod">
          <ac:chgData name="Kaoru Ito" userId="ce194f6e4601f8dd" providerId="LiveId" clId="{4E2AEA57-7566-6A4C-8FC8-5D07EF41B801}" dt="2018-02-08T18:18:31.869" v="3089" actId="164"/>
          <ac:spMkLst>
            <pc:docMk/>
            <pc:sldMk cId="3617137480" sldId="261"/>
            <ac:spMk id="13" creationId="{DEF64768-C428-AF4B-976C-E5F187FDC9B1}"/>
          </ac:spMkLst>
        </pc:spChg>
        <pc:spChg chg="add mod">
          <ac:chgData name="Kaoru Ito" userId="ce194f6e4601f8dd" providerId="LiveId" clId="{4E2AEA57-7566-6A4C-8FC8-5D07EF41B801}" dt="2018-02-08T18:18:31.869" v="3089" actId="164"/>
          <ac:spMkLst>
            <pc:docMk/>
            <pc:sldMk cId="3617137480" sldId="261"/>
            <ac:spMk id="14" creationId="{98172ED1-BD8E-4542-954E-0D8FE6C16ECE}"/>
          </ac:spMkLst>
        </pc:spChg>
        <pc:spChg chg="add mod">
          <ac:chgData name="Kaoru Ito" userId="ce194f6e4601f8dd" providerId="LiveId" clId="{4E2AEA57-7566-6A4C-8FC8-5D07EF41B801}" dt="2018-02-08T18:30:00.356" v="3293" actId="1036"/>
          <ac:spMkLst>
            <pc:docMk/>
            <pc:sldMk cId="3617137480" sldId="261"/>
            <ac:spMk id="17" creationId="{CDEEB441-CF0D-614D-993F-C7B318891742}"/>
          </ac:spMkLst>
        </pc:spChg>
        <pc:spChg chg="add mod">
          <ac:chgData name="Kaoru Ito" userId="ce194f6e4601f8dd" providerId="LiveId" clId="{4E2AEA57-7566-6A4C-8FC8-5D07EF41B801}" dt="2018-02-08T18:30:00.356" v="3293" actId="1036"/>
          <ac:spMkLst>
            <pc:docMk/>
            <pc:sldMk cId="3617137480" sldId="261"/>
            <ac:spMk id="18" creationId="{4914591E-B19D-514A-9B73-36676CADA840}"/>
          </ac:spMkLst>
        </pc:spChg>
        <pc:spChg chg="add mod">
          <ac:chgData name="Kaoru Ito" userId="ce194f6e4601f8dd" providerId="LiveId" clId="{4E2AEA57-7566-6A4C-8FC8-5D07EF41B801}" dt="2018-02-08T18:30:00.356" v="3293" actId="1036"/>
          <ac:spMkLst>
            <pc:docMk/>
            <pc:sldMk cId="3617137480" sldId="261"/>
            <ac:spMk id="19" creationId="{79796D9B-233C-D64A-92A4-39899F6D8617}"/>
          </ac:spMkLst>
        </pc:spChg>
        <pc:spChg chg="add mod">
          <ac:chgData name="Kaoru Ito" userId="ce194f6e4601f8dd" providerId="LiveId" clId="{4E2AEA57-7566-6A4C-8FC8-5D07EF41B801}" dt="2018-02-08T18:30:00.356" v="3293" actId="1036"/>
          <ac:spMkLst>
            <pc:docMk/>
            <pc:sldMk cId="3617137480" sldId="261"/>
            <ac:spMk id="20" creationId="{52391165-75A4-F540-8EF0-73C87FE655E5}"/>
          </ac:spMkLst>
        </pc:spChg>
        <pc:spChg chg="add del mod">
          <ac:chgData name="Kaoru Ito" userId="ce194f6e4601f8dd" providerId="LiveId" clId="{4E2AEA57-7566-6A4C-8FC8-5D07EF41B801}" dt="2018-02-08T18:21:41.883" v="3160" actId="11529"/>
          <ac:spMkLst>
            <pc:docMk/>
            <pc:sldMk cId="3617137480" sldId="261"/>
            <ac:spMk id="21" creationId="{6E67C9E4-719F-0648-B08B-30BADE0A8282}"/>
          </ac:spMkLst>
        </pc:spChg>
        <pc:spChg chg="add mod">
          <ac:chgData name="Kaoru Ito" userId="ce194f6e4601f8dd" providerId="LiveId" clId="{4E2AEA57-7566-6A4C-8FC8-5D07EF41B801}" dt="2018-02-08T18:30:00.356" v="3293" actId="1036"/>
          <ac:spMkLst>
            <pc:docMk/>
            <pc:sldMk cId="3617137480" sldId="261"/>
            <ac:spMk id="22" creationId="{2AE00405-3B55-5642-8B39-3CE71FF8342E}"/>
          </ac:spMkLst>
        </pc:spChg>
        <pc:spChg chg="add mod">
          <ac:chgData name="Kaoru Ito" userId="ce194f6e4601f8dd" providerId="LiveId" clId="{4E2AEA57-7566-6A4C-8FC8-5D07EF41B801}" dt="2018-02-08T18:30:00.356" v="3293" actId="1036"/>
          <ac:spMkLst>
            <pc:docMk/>
            <pc:sldMk cId="3617137480" sldId="261"/>
            <ac:spMk id="23" creationId="{61589B1C-1F82-6C4B-9479-CE41DA4E528D}"/>
          </ac:spMkLst>
        </pc:spChg>
        <pc:spChg chg="add mod">
          <ac:chgData name="Kaoru Ito" userId="ce194f6e4601f8dd" providerId="LiveId" clId="{4E2AEA57-7566-6A4C-8FC8-5D07EF41B801}" dt="2018-02-08T18:30:00.356" v="3293" actId="1036"/>
          <ac:spMkLst>
            <pc:docMk/>
            <pc:sldMk cId="3617137480" sldId="261"/>
            <ac:spMk id="24" creationId="{5976A9A2-8B00-5C40-8CDD-7796C7DFFD38}"/>
          </ac:spMkLst>
        </pc:spChg>
        <pc:spChg chg="add mod">
          <ac:chgData name="Kaoru Ito" userId="ce194f6e4601f8dd" providerId="LiveId" clId="{4E2AEA57-7566-6A4C-8FC8-5D07EF41B801}" dt="2018-02-08T18:30:00.356" v="3293" actId="1036"/>
          <ac:spMkLst>
            <pc:docMk/>
            <pc:sldMk cId="3617137480" sldId="261"/>
            <ac:spMk id="25" creationId="{45A6FCBA-1A6B-5641-BEA1-1A97988A167A}"/>
          </ac:spMkLst>
        </pc:spChg>
        <pc:spChg chg="add del">
          <ac:chgData name="Kaoru Ito" userId="ce194f6e4601f8dd" providerId="LiveId" clId="{4E2AEA57-7566-6A4C-8FC8-5D07EF41B801}" dt="2018-02-08T18:26:49.146" v="3185" actId="20577"/>
          <ac:spMkLst>
            <pc:docMk/>
            <pc:sldMk cId="3617137480" sldId="261"/>
            <ac:spMk id="26" creationId="{7CAFCD1A-60DF-2245-AAFE-F380DA960016}"/>
          </ac:spMkLst>
        </pc:spChg>
        <pc:spChg chg="add del">
          <ac:chgData name="Kaoru Ito" userId="ce194f6e4601f8dd" providerId="LiveId" clId="{4E2AEA57-7566-6A4C-8FC8-5D07EF41B801}" dt="2018-02-08T18:26:49.146" v="3185" actId="20577"/>
          <ac:spMkLst>
            <pc:docMk/>
            <pc:sldMk cId="3617137480" sldId="261"/>
            <ac:spMk id="27" creationId="{6EA895D5-C2F8-D446-83A9-3ED16B241E9F}"/>
          </ac:spMkLst>
        </pc:spChg>
        <pc:spChg chg="add mod">
          <ac:chgData name="Kaoru Ito" userId="ce194f6e4601f8dd" providerId="LiveId" clId="{4E2AEA57-7566-6A4C-8FC8-5D07EF41B801}" dt="2018-02-08T18:30:00.356" v="3293" actId="1036"/>
          <ac:spMkLst>
            <pc:docMk/>
            <pc:sldMk cId="3617137480" sldId="261"/>
            <ac:spMk id="28" creationId="{A7FF59F1-9DF7-4B40-AF96-BDB3CF1EDFFF}"/>
          </ac:spMkLst>
        </pc:spChg>
        <pc:spChg chg="add mod">
          <ac:chgData name="Kaoru Ito" userId="ce194f6e4601f8dd" providerId="LiveId" clId="{4E2AEA57-7566-6A4C-8FC8-5D07EF41B801}" dt="2018-02-08T18:30:00.356" v="3293" actId="1036"/>
          <ac:spMkLst>
            <pc:docMk/>
            <pc:sldMk cId="3617137480" sldId="261"/>
            <ac:spMk id="29" creationId="{0DC1293F-8C00-8740-895C-5010975E5A58}"/>
          </ac:spMkLst>
        </pc:spChg>
        <pc:spChg chg="add mod">
          <ac:chgData name="Kaoru Ito" userId="ce194f6e4601f8dd" providerId="LiveId" clId="{4E2AEA57-7566-6A4C-8FC8-5D07EF41B801}" dt="2018-02-08T18:30:00.356" v="3293" actId="1036"/>
          <ac:spMkLst>
            <pc:docMk/>
            <pc:sldMk cId="3617137480" sldId="261"/>
            <ac:spMk id="30" creationId="{B1C1DF88-CA57-E04B-A136-5DE983AD8289}"/>
          </ac:spMkLst>
        </pc:spChg>
        <pc:spChg chg="add mod">
          <ac:chgData name="Kaoru Ito" userId="ce194f6e4601f8dd" providerId="LiveId" clId="{4E2AEA57-7566-6A4C-8FC8-5D07EF41B801}" dt="2018-02-08T19:31:48.206" v="4062" actId="20577"/>
          <ac:spMkLst>
            <pc:docMk/>
            <pc:sldMk cId="3617137480" sldId="261"/>
            <ac:spMk id="31" creationId="{4530DA93-A5F4-E14D-BE43-13CF151401AB}"/>
          </ac:spMkLst>
        </pc:spChg>
        <pc:spChg chg="add mod">
          <ac:chgData name="Kaoru Ito" userId="ce194f6e4601f8dd" providerId="LiveId" clId="{4E2AEA57-7566-6A4C-8FC8-5D07EF41B801}" dt="2018-02-08T18:30:00.356" v="3293" actId="1036"/>
          <ac:spMkLst>
            <pc:docMk/>
            <pc:sldMk cId="3617137480" sldId="261"/>
            <ac:spMk id="32" creationId="{4A3EDD30-D5D4-2542-B239-D4193DCF8267}"/>
          </ac:spMkLst>
        </pc:spChg>
        <pc:spChg chg="add mod">
          <ac:chgData name="Kaoru Ito" userId="ce194f6e4601f8dd" providerId="LiveId" clId="{4E2AEA57-7566-6A4C-8FC8-5D07EF41B801}" dt="2018-02-08T18:30:00.356" v="3293" actId="1036"/>
          <ac:spMkLst>
            <pc:docMk/>
            <pc:sldMk cId="3617137480" sldId="261"/>
            <ac:spMk id="33" creationId="{36795BBF-8300-C54F-8C1A-CE17D34FCCE7}"/>
          </ac:spMkLst>
        </pc:spChg>
        <pc:grpChg chg="add mod">
          <ac:chgData name="Kaoru Ito" userId="ce194f6e4601f8dd" providerId="LiveId" clId="{4E2AEA57-7566-6A4C-8FC8-5D07EF41B801}" dt="2018-02-08T18:30:00.356" v="3293" actId="1036"/>
          <ac:grpSpMkLst>
            <pc:docMk/>
            <pc:sldMk cId="3617137480" sldId="261"/>
            <ac:grpSpMk id="15" creationId="{70A77EE7-EAC5-8547-B44F-9B49FC164182}"/>
          </ac:grpSpMkLst>
        </pc:grpChg>
        <pc:grpChg chg="add mod">
          <ac:chgData name="Kaoru Ito" userId="ce194f6e4601f8dd" providerId="LiveId" clId="{4E2AEA57-7566-6A4C-8FC8-5D07EF41B801}" dt="2018-02-08T18:30:00.356" v="3293" actId="1036"/>
          <ac:grpSpMkLst>
            <pc:docMk/>
            <pc:sldMk cId="3617137480" sldId="261"/>
            <ac:grpSpMk id="16" creationId="{279EDFF7-5CF0-CA44-9824-CD4D42AC7016}"/>
          </ac:grpSpMkLst>
        </pc:grpChg>
      </pc:sldChg>
      <pc:sldChg chg="modSp">
        <pc:chgData name="Kaoru Ito" userId="ce194f6e4601f8dd" providerId="LiveId" clId="{4E2AEA57-7566-6A4C-8FC8-5D07EF41B801}" dt="2018-02-04T17:06:33.487" v="969" actId="20577"/>
        <pc:sldMkLst>
          <pc:docMk/>
          <pc:sldMk cId="3231918052" sldId="262"/>
        </pc:sldMkLst>
        <pc:spChg chg="mod">
          <ac:chgData name="Kaoru Ito" userId="ce194f6e4601f8dd" providerId="LiveId" clId="{4E2AEA57-7566-6A4C-8FC8-5D07EF41B801}" dt="2018-02-04T17:06:33.487" v="969" actId="20577"/>
          <ac:spMkLst>
            <pc:docMk/>
            <pc:sldMk cId="3231918052" sldId="262"/>
            <ac:spMk id="27" creationId="{00000000-0000-0000-0000-000000000000}"/>
          </ac:spMkLst>
        </pc:spChg>
      </pc:sldChg>
      <pc:sldChg chg="addSp delSp modSp">
        <pc:chgData name="Kaoru Ito" userId="ce194f6e4601f8dd" providerId="LiveId" clId="{4E2AEA57-7566-6A4C-8FC8-5D07EF41B801}" dt="2018-02-04T19:39:19.992" v="1605" actId="2696"/>
        <pc:sldMkLst>
          <pc:docMk/>
          <pc:sldMk cId="1970208161" sldId="263"/>
        </pc:sldMkLst>
        <pc:spChg chg="add del mod">
          <ac:chgData name="Kaoru Ito" userId="ce194f6e4601f8dd" providerId="LiveId" clId="{4E2AEA57-7566-6A4C-8FC8-5D07EF41B801}" dt="2018-02-04T19:35:50.615" v="1540" actId="478"/>
          <ac:spMkLst>
            <pc:docMk/>
            <pc:sldMk cId="1970208161" sldId="263"/>
            <ac:spMk id="3" creationId="{07D12065-96AC-044A-8207-3C7A0AC1F20B}"/>
          </ac:spMkLst>
        </pc:spChg>
        <pc:spChg chg="mod">
          <ac:chgData name="Kaoru Ito" userId="ce194f6e4601f8dd" providerId="LiveId" clId="{4E2AEA57-7566-6A4C-8FC8-5D07EF41B801}" dt="2018-02-04T19:38:05.074" v="1594" actId="13822"/>
          <ac:spMkLst>
            <pc:docMk/>
            <pc:sldMk cId="1970208161" sldId="263"/>
            <ac:spMk id="4" creationId="{00000000-0000-0000-0000-000000000000}"/>
          </ac:spMkLst>
        </pc:spChg>
        <pc:spChg chg="mod">
          <ac:chgData name="Kaoru Ito" userId="ce194f6e4601f8dd" providerId="LiveId" clId="{4E2AEA57-7566-6A4C-8FC8-5D07EF41B801}" dt="2018-02-04T19:39:12.892" v="1604" actId="17032"/>
          <ac:spMkLst>
            <pc:docMk/>
            <pc:sldMk cId="1970208161" sldId="263"/>
            <ac:spMk id="5" creationId="{00000000-0000-0000-0000-000000000000}"/>
          </ac:spMkLst>
        </pc:spChg>
        <pc:spChg chg="mod">
          <ac:chgData name="Kaoru Ito" userId="ce194f6e4601f8dd" providerId="LiveId" clId="{4E2AEA57-7566-6A4C-8FC8-5D07EF41B801}" dt="2018-02-04T19:38:05.074" v="1594" actId="13822"/>
          <ac:spMkLst>
            <pc:docMk/>
            <pc:sldMk cId="1970208161" sldId="263"/>
            <ac:spMk id="6" creationId="{00000000-0000-0000-0000-000000000000}"/>
          </ac:spMkLst>
        </pc:spChg>
        <pc:spChg chg="mod">
          <ac:chgData name="Kaoru Ito" userId="ce194f6e4601f8dd" providerId="LiveId" clId="{4E2AEA57-7566-6A4C-8FC8-5D07EF41B801}" dt="2018-02-04T19:38:05.074" v="1594" actId="13822"/>
          <ac:spMkLst>
            <pc:docMk/>
            <pc:sldMk cId="1970208161" sldId="263"/>
            <ac:spMk id="7" creationId="{00000000-0000-0000-0000-000000000000}"/>
          </ac:spMkLst>
        </pc:spChg>
        <pc:spChg chg="mod">
          <ac:chgData name="Kaoru Ito" userId="ce194f6e4601f8dd" providerId="LiveId" clId="{4E2AEA57-7566-6A4C-8FC8-5D07EF41B801}" dt="2018-02-04T19:36:16.905" v="1565" actId="1076"/>
          <ac:spMkLst>
            <pc:docMk/>
            <pc:sldMk cId="1970208161" sldId="263"/>
            <ac:spMk id="10" creationId="{00000000-0000-0000-0000-000000000000}"/>
          </ac:spMkLst>
        </pc:spChg>
        <pc:spChg chg="mod">
          <ac:chgData name="Kaoru Ito" userId="ce194f6e4601f8dd" providerId="LiveId" clId="{4E2AEA57-7566-6A4C-8FC8-5D07EF41B801}" dt="2018-02-04T19:39:19.992" v="1605" actId="2696"/>
          <ac:spMkLst>
            <pc:docMk/>
            <pc:sldMk cId="1970208161" sldId="263"/>
            <ac:spMk id="11" creationId="{00000000-0000-0000-0000-000000000000}"/>
          </ac:spMkLst>
        </pc:spChg>
        <pc:spChg chg="mod">
          <ac:chgData name="Kaoru Ito" userId="ce194f6e4601f8dd" providerId="LiveId" clId="{4E2AEA57-7566-6A4C-8FC8-5D07EF41B801}" dt="2018-02-04T19:36:19.439" v="1567" actId="1076"/>
          <ac:spMkLst>
            <pc:docMk/>
            <pc:sldMk cId="1970208161" sldId="263"/>
            <ac:spMk id="12" creationId="{00000000-0000-0000-0000-000000000000}"/>
          </ac:spMkLst>
        </pc:spChg>
        <pc:spChg chg="add mod">
          <ac:chgData name="Kaoru Ito" userId="ce194f6e4601f8dd" providerId="LiveId" clId="{4E2AEA57-7566-6A4C-8FC8-5D07EF41B801}" dt="2018-02-04T19:36:37.495" v="1570" actId="1076"/>
          <ac:spMkLst>
            <pc:docMk/>
            <pc:sldMk cId="1970208161" sldId="263"/>
            <ac:spMk id="14" creationId="{1591F2DA-5A49-B442-B208-82F7983A2A75}"/>
          </ac:spMkLst>
        </pc:spChg>
        <pc:spChg chg="add mod">
          <ac:chgData name="Kaoru Ito" userId="ce194f6e4601f8dd" providerId="LiveId" clId="{4E2AEA57-7566-6A4C-8FC8-5D07EF41B801}" dt="2018-02-04T19:36:27.730" v="1569" actId="1076"/>
          <ac:spMkLst>
            <pc:docMk/>
            <pc:sldMk cId="1970208161" sldId="263"/>
            <ac:spMk id="25" creationId="{AE930A94-14CB-DF4E-B365-B1B126A80DAD}"/>
          </ac:spMkLst>
        </pc:spChg>
        <pc:grpChg chg="mod">
          <ac:chgData name="Kaoru Ito" userId="ce194f6e4601f8dd" providerId="LiveId" clId="{4E2AEA57-7566-6A4C-8FC8-5D07EF41B801}" dt="2018-02-04T19:36:40.823" v="1572" actId="1076"/>
          <ac:grpSpMkLst>
            <pc:docMk/>
            <pc:sldMk cId="1970208161" sldId="263"/>
            <ac:grpSpMk id="8" creationId="{00000000-0000-0000-0000-000000000000}"/>
          </ac:grpSpMkLst>
        </pc:grpChg>
      </pc:sldChg>
      <pc:sldChg chg="modSp">
        <pc:chgData name="Kaoru Ito" userId="ce194f6e4601f8dd" providerId="LiveId" clId="{4E2AEA57-7566-6A4C-8FC8-5D07EF41B801}" dt="2018-02-08T19:27:06.221" v="3935" actId="20577"/>
        <pc:sldMkLst>
          <pc:docMk/>
          <pc:sldMk cId="120414818" sldId="264"/>
        </pc:sldMkLst>
        <pc:spChg chg="mod">
          <ac:chgData name="Kaoru Ito" userId="ce194f6e4601f8dd" providerId="LiveId" clId="{4E2AEA57-7566-6A4C-8FC8-5D07EF41B801}" dt="2018-02-08T19:27:06.221" v="3935" actId="20577"/>
          <ac:spMkLst>
            <pc:docMk/>
            <pc:sldMk cId="120414818" sldId="264"/>
            <ac:spMk id="2" creationId="{00000000-0000-0000-0000-000000000000}"/>
          </ac:spMkLst>
        </pc:spChg>
        <pc:spChg chg="mod">
          <ac:chgData name="Kaoru Ito" userId="ce194f6e4601f8dd" providerId="LiveId" clId="{4E2AEA57-7566-6A4C-8FC8-5D07EF41B801}" dt="2018-02-08T19:25:05.596" v="3909" actId="20577"/>
          <ac:spMkLst>
            <pc:docMk/>
            <pc:sldMk cId="120414818" sldId="264"/>
            <ac:spMk id="6" creationId="{00000000-0000-0000-0000-000000000000}"/>
          </ac:spMkLst>
        </pc:spChg>
        <pc:spChg chg="mod">
          <ac:chgData name="Kaoru Ito" userId="ce194f6e4601f8dd" providerId="LiveId" clId="{4E2AEA57-7566-6A4C-8FC8-5D07EF41B801}" dt="2018-02-08T19:24:43.046" v="3896" actId="404"/>
          <ac:spMkLst>
            <pc:docMk/>
            <pc:sldMk cId="120414818" sldId="264"/>
            <ac:spMk id="8" creationId="{00000000-0000-0000-0000-000000000000}"/>
          </ac:spMkLst>
        </pc:spChg>
        <pc:spChg chg="mod">
          <ac:chgData name="Kaoru Ito" userId="ce194f6e4601f8dd" providerId="LiveId" clId="{4E2AEA57-7566-6A4C-8FC8-5D07EF41B801}" dt="2018-02-08T19:25:47.065" v="3911" actId="20577"/>
          <ac:spMkLst>
            <pc:docMk/>
            <pc:sldMk cId="120414818" sldId="264"/>
            <ac:spMk id="23" creationId="{00000000-0000-0000-0000-000000000000}"/>
          </ac:spMkLst>
        </pc:spChg>
        <pc:spChg chg="mod">
          <ac:chgData name="Kaoru Ito" userId="ce194f6e4601f8dd" providerId="LiveId" clId="{4E2AEA57-7566-6A4C-8FC8-5D07EF41B801}" dt="2018-02-08T19:25:51.825" v="3913" actId="20577"/>
          <ac:spMkLst>
            <pc:docMk/>
            <pc:sldMk cId="120414818" sldId="264"/>
            <ac:spMk id="27" creationId="{00000000-0000-0000-0000-000000000000}"/>
          </ac:spMkLst>
        </pc:spChg>
        <pc:spChg chg="mod">
          <ac:chgData name="Kaoru Ito" userId="ce194f6e4601f8dd" providerId="LiveId" clId="{4E2AEA57-7566-6A4C-8FC8-5D07EF41B801}" dt="2018-02-08T19:26:36.029" v="3925" actId="1076"/>
          <ac:spMkLst>
            <pc:docMk/>
            <pc:sldMk cId="120414818" sldId="264"/>
            <ac:spMk id="35" creationId="{00000000-0000-0000-0000-000000000000}"/>
          </ac:spMkLst>
        </pc:spChg>
        <pc:grpChg chg="mod">
          <ac:chgData name="Kaoru Ito" userId="ce194f6e4601f8dd" providerId="LiveId" clId="{4E2AEA57-7566-6A4C-8FC8-5D07EF41B801}" dt="2018-02-08T19:26:07.004" v="3915" actId="1076"/>
          <ac:grpSpMkLst>
            <pc:docMk/>
            <pc:sldMk cId="120414818" sldId="264"/>
            <ac:grpSpMk id="21" creationId="{00000000-0000-0000-0000-000000000000}"/>
          </ac:grpSpMkLst>
        </pc:grpChg>
        <pc:grpChg chg="mod">
          <ac:chgData name="Kaoru Ito" userId="ce194f6e4601f8dd" providerId="LiveId" clId="{4E2AEA57-7566-6A4C-8FC8-5D07EF41B801}" dt="2018-02-08T19:26:13.518" v="3916" actId="1076"/>
          <ac:grpSpMkLst>
            <pc:docMk/>
            <pc:sldMk cId="120414818" sldId="264"/>
            <ac:grpSpMk id="25" creationId="{00000000-0000-0000-0000-000000000000}"/>
          </ac:grpSpMkLst>
        </pc:grpChg>
        <pc:cxnChg chg="mod">
          <ac:chgData name="Kaoru Ito" userId="ce194f6e4601f8dd" providerId="LiveId" clId="{4E2AEA57-7566-6A4C-8FC8-5D07EF41B801}" dt="2018-02-08T19:26:42.813" v="3927" actId="14100"/>
          <ac:cxnSpMkLst>
            <pc:docMk/>
            <pc:sldMk cId="120414818" sldId="264"/>
            <ac:cxnSpMk id="29" creationId="{00000000-0000-0000-0000-000000000000}"/>
          </ac:cxnSpMkLst>
        </pc:cxnChg>
        <pc:cxnChg chg="mod">
          <ac:chgData name="Kaoru Ito" userId="ce194f6e4601f8dd" providerId="LiveId" clId="{4E2AEA57-7566-6A4C-8FC8-5D07EF41B801}" dt="2018-02-08T19:26:39.505" v="3926" actId="14100"/>
          <ac:cxnSpMkLst>
            <pc:docMk/>
            <pc:sldMk cId="120414818" sldId="264"/>
            <ac:cxnSpMk id="31" creationId="{00000000-0000-0000-0000-000000000000}"/>
          </ac:cxnSpMkLst>
        </pc:cxnChg>
      </pc:sldChg>
      <pc:sldChg chg="modSp ord">
        <pc:chgData name="Kaoru Ito" userId="ce194f6e4601f8dd" providerId="LiveId" clId="{4E2AEA57-7566-6A4C-8FC8-5D07EF41B801}" dt="2018-02-05T19:05:30.889" v="2227" actId="2696"/>
        <pc:sldMkLst>
          <pc:docMk/>
          <pc:sldMk cId="3122940013" sldId="265"/>
        </pc:sldMkLst>
        <pc:spChg chg="mod">
          <ac:chgData name="Kaoru Ito" userId="ce194f6e4601f8dd" providerId="LiveId" clId="{4E2AEA57-7566-6A4C-8FC8-5D07EF41B801}" dt="2018-02-04T17:19:31.366" v="1423" actId="20577"/>
          <ac:spMkLst>
            <pc:docMk/>
            <pc:sldMk cId="3122940013" sldId="265"/>
            <ac:spMk id="3" creationId="{00000000-0000-0000-0000-000000000000}"/>
          </ac:spMkLst>
        </pc:spChg>
      </pc:sldChg>
      <pc:sldChg chg="addSp modSp">
        <pc:chgData name="Kaoru Ito" userId="ce194f6e4601f8dd" providerId="LiveId" clId="{4E2AEA57-7566-6A4C-8FC8-5D07EF41B801}" dt="2018-02-05T18:58:56.796" v="1954" actId="6549"/>
        <pc:sldMkLst>
          <pc:docMk/>
          <pc:sldMk cId="3348527837" sldId="277"/>
        </pc:sldMkLst>
        <pc:spChg chg="mod">
          <ac:chgData name="Kaoru Ito" userId="ce194f6e4601f8dd" providerId="LiveId" clId="{4E2AEA57-7566-6A4C-8FC8-5D07EF41B801}" dt="2018-02-05T18:58:56.796" v="1954" actId="6549"/>
          <ac:spMkLst>
            <pc:docMk/>
            <pc:sldMk cId="3348527837" sldId="277"/>
            <ac:spMk id="3" creationId="{71033D71-2B16-7543-985F-BDF3EFE54E46}"/>
          </ac:spMkLst>
        </pc:spChg>
        <pc:spChg chg="add mod">
          <ac:chgData name="Kaoru Ito" userId="ce194f6e4601f8dd" providerId="LiveId" clId="{4E2AEA57-7566-6A4C-8FC8-5D07EF41B801}" dt="2018-02-04T17:13:37.861" v="1301" actId="1076"/>
          <ac:spMkLst>
            <pc:docMk/>
            <pc:sldMk cId="3348527837" sldId="277"/>
            <ac:spMk id="4" creationId="{4807A63D-1D1F-6546-B6A5-7D92E2CC6AF0}"/>
          </ac:spMkLst>
        </pc:spChg>
      </pc:sldChg>
      <pc:sldChg chg="modSp">
        <pc:chgData name="Kaoru Ito" userId="ce194f6e4601f8dd" providerId="LiveId" clId="{4E2AEA57-7566-6A4C-8FC8-5D07EF41B801}" dt="2018-02-08T17:28:47.864" v="2237" actId="20577"/>
        <pc:sldMkLst>
          <pc:docMk/>
          <pc:sldMk cId="4198568629" sldId="279"/>
        </pc:sldMkLst>
        <pc:spChg chg="mod">
          <ac:chgData name="Kaoru Ito" userId="ce194f6e4601f8dd" providerId="LiveId" clId="{4E2AEA57-7566-6A4C-8FC8-5D07EF41B801}" dt="2018-02-08T17:28:47.864" v="2237" actId="20577"/>
          <ac:spMkLst>
            <pc:docMk/>
            <pc:sldMk cId="4198568629" sldId="279"/>
            <ac:spMk id="3" creationId="{56AA9716-E2B7-334C-99ED-B951D4049FFB}"/>
          </ac:spMkLst>
        </pc:spChg>
      </pc:sldChg>
      <pc:sldChg chg="addSp delSp modSp">
        <pc:chgData name="Kaoru Ito" userId="ce194f6e4601f8dd" providerId="LiveId" clId="{4E2AEA57-7566-6A4C-8FC8-5D07EF41B801}" dt="2018-02-12T17:36:07.470" v="4072" actId="1076"/>
        <pc:sldMkLst>
          <pc:docMk/>
          <pc:sldMk cId="4177106418" sldId="281"/>
        </pc:sldMkLst>
        <pc:spChg chg="del">
          <ac:chgData name="Kaoru Ito" userId="ce194f6e4601f8dd" providerId="LiveId" clId="{4E2AEA57-7566-6A4C-8FC8-5D07EF41B801}" dt="2018-02-12T17:35:48.870" v="4063" actId="1076"/>
          <ac:spMkLst>
            <pc:docMk/>
            <pc:sldMk cId="4177106418" sldId="281"/>
            <ac:spMk id="3" creationId="{19E19CF0-676D-C244-A762-3140BB2A5E76}"/>
          </ac:spMkLst>
        </pc:spChg>
        <pc:picChg chg="add mod">
          <ac:chgData name="Kaoru Ito" userId="ce194f6e4601f8dd" providerId="LiveId" clId="{4E2AEA57-7566-6A4C-8FC8-5D07EF41B801}" dt="2018-02-12T17:35:57.458" v="4067" actId="1076"/>
          <ac:picMkLst>
            <pc:docMk/>
            <pc:sldMk cId="4177106418" sldId="281"/>
            <ac:picMk id="6" creationId="{80EDC527-3216-C345-AC0E-3DBBA63D805D}"/>
          </ac:picMkLst>
        </pc:picChg>
        <pc:picChg chg="add mod">
          <ac:chgData name="Kaoru Ito" userId="ce194f6e4601f8dd" providerId="LiveId" clId="{4E2AEA57-7566-6A4C-8FC8-5D07EF41B801}" dt="2018-02-12T17:36:07.470" v="4072" actId="1076"/>
          <ac:picMkLst>
            <pc:docMk/>
            <pc:sldMk cId="4177106418" sldId="281"/>
            <ac:picMk id="8" creationId="{4A3C0C36-2AFD-D54C-964B-081D3EB51DA8}"/>
          </ac:picMkLst>
        </pc:picChg>
      </pc:sldChg>
      <pc:sldChg chg="addSp modSp">
        <pc:chgData name="Kaoru Ito" userId="ce194f6e4601f8dd" providerId="LiveId" clId="{4E2AEA57-7566-6A4C-8FC8-5D07EF41B801}" dt="2018-02-04T16:49:59.418" v="652" actId="20577"/>
        <pc:sldMkLst>
          <pc:docMk/>
          <pc:sldMk cId="668769343" sldId="282"/>
        </pc:sldMkLst>
        <pc:spChg chg="add mod">
          <ac:chgData name="Kaoru Ito" userId="ce194f6e4601f8dd" providerId="LiveId" clId="{4E2AEA57-7566-6A4C-8FC8-5D07EF41B801}" dt="2018-02-04T16:49:59.418" v="652" actId="20577"/>
          <ac:spMkLst>
            <pc:docMk/>
            <pc:sldMk cId="668769343" sldId="282"/>
            <ac:spMk id="4" creationId="{90AFF23A-99B2-4448-94AF-2B1AD34DDE7B}"/>
          </ac:spMkLst>
        </pc:spChg>
      </pc:sldChg>
      <pc:sldChg chg="addSp delSp modSp">
        <pc:chgData name="Kaoru Ito" userId="ce194f6e4601f8dd" providerId="LiveId" clId="{4E2AEA57-7566-6A4C-8FC8-5D07EF41B801}" dt="2018-02-04T16:54:23.042" v="694" actId="20577"/>
        <pc:sldMkLst>
          <pc:docMk/>
          <pc:sldMk cId="4247552100" sldId="283"/>
        </pc:sldMkLst>
        <pc:spChg chg="mod">
          <ac:chgData name="Kaoru Ito" userId="ce194f6e4601f8dd" providerId="LiveId" clId="{4E2AEA57-7566-6A4C-8FC8-5D07EF41B801}" dt="2018-02-04T16:54:23.042" v="694" actId="20577"/>
          <ac:spMkLst>
            <pc:docMk/>
            <pc:sldMk cId="4247552100" sldId="283"/>
            <ac:spMk id="3" creationId="{80665E7A-1B3E-D748-9675-5DAEAB0A86A3}"/>
          </ac:spMkLst>
        </pc:spChg>
        <pc:spChg chg="add del">
          <ac:chgData name="Kaoru Ito" userId="ce194f6e4601f8dd" providerId="LiveId" clId="{4E2AEA57-7566-6A4C-8FC8-5D07EF41B801}" dt="2018-02-04T16:47:38.082" v="623" actId="20577"/>
          <ac:spMkLst>
            <pc:docMk/>
            <pc:sldMk cId="4247552100" sldId="283"/>
            <ac:spMk id="4" creationId="{0B289410-1184-2640-9543-088D56647BFB}"/>
          </ac:spMkLst>
        </pc:spChg>
        <pc:spChg chg="add mod">
          <ac:chgData name="Kaoru Ito" userId="ce194f6e4601f8dd" providerId="LiveId" clId="{4E2AEA57-7566-6A4C-8FC8-5D07EF41B801}" dt="2018-02-04T16:49:20.830" v="647" actId="1076"/>
          <ac:spMkLst>
            <pc:docMk/>
            <pc:sldMk cId="4247552100" sldId="283"/>
            <ac:spMk id="5" creationId="{C7BEEECB-8CBE-5C4D-9B29-1332C30AD0B1}"/>
          </ac:spMkLst>
        </pc:spChg>
      </pc:sldChg>
      <pc:sldChg chg="modSp">
        <pc:chgData name="Kaoru Ito" userId="ce194f6e4601f8dd" providerId="LiveId" clId="{4E2AEA57-7566-6A4C-8FC8-5D07EF41B801}" dt="2018-02-04T16:51:14.140" v="664" actId="1076"/>
        <pc:sldMkLst>
          <pc:docMk/>
          <pc:sldMk cId="3333371076" sldId="284"/>
        </pc:sldMkLst>
        <pc:spChg chg="mod">
          <ac:chgData name="Kaoru Ito" userId="ce194f6e4601f8dd" providerId="LiveId" clId="{4E2AEA57-7566-6A4C-8FC8-5D07EF41B801}" dt="2018-02-04T16:46:42.334" v="613" actId="20577"/>
          <ac:spMkLst>
            <pc:docMk/>
            <pc:sldMk cId="3333371076" sldId="284"/>
            <ac:spMk id="3" creationId="{F6BAB39A-FE23-1646-B2A9-4DF898E1163D}"/>
          </ac:spMkLst>
        </pc:spChg>
        <pc:graphicFrameChg chg="mod modGraphic">
          <ac:chgData name="Kaoru Ito" userId="ce194f6e4601f8dd" providerId="LiveId" clId="{4E2AEA57-7566-6A4C-8FC8-5D07EF41B801}" dt="2018-02-04T16:51:14.140" v="664" actId="1076"/>
          <ac:graphicFrameMkLst>
            <pc:docMk/>
            <pc:sldMk cId="3333371076" sldId="284"/>
            <ac:graphicFrameMk id="4" creationId="{6EAEF786-609B-344F-9A08-7D8119D1D839}"/>
          </ac:graphicFrameMkLst>
        </pc:graphicFrameChg>
      </pc:sldChg>
      <pc:sldChg chg="addSp delSp modSp add ord">
        <pc:chgData name="Kaoru Ito" userId="ce194f6e4601f8dd" providerId="LiveId" clId="{4E2AEA57-7566-6A4C-8FC8-5D07EF41B801}" dt="2018-02-13T16:17:10.657" v="4132" actId="1076"/>
        <pc:sldMkLst>
          <pc:docMk/>
          <pc:sldMk cId="2997860815" sldId="286"/>
        </pc:sldMkLst>
        <pc:spChg chg="mod">
          <ac:chgData name="Kaoru Ito" userId="ce194f6e4601f8dd" providerId="LiveId" clId="{4E2AEA57-7566-6A4C-8FC8-5D07EF41B801}" dt="2018-02-05T18:57:05.298" v="1933" actId="20577"/>
          <ac:spMkLst>
            <pc:docMk/>
            <pc:sldMk cId="2997860815" sldId="286"/>
            <ac:spMk id="2" creationId="{1C761D10-F068-BB47-9281-D60086FEE045}"/>
          </ac:spMkLst>
        </pc:spChg>
        <pc:spChg chg="del mod">
          <ac:chgData name="Kaoru Ito" userId="ce194f6e4601f8dd" providerId="LiveId" clId="{4E2AEA57-7566-6A4C-8FC8-5D07EF41B801}" dt="2018-02-08T17:33:43.254" v="2238" actId="478"/>
          <ac:spMkLst>
            <pc:docMk/>
            <pc:sldMk cId="2997860815" sldId="286"/>
            <ac:spMk id="3" creationId="{B444A6F1-9055-BC40-88EF-4407A6F1A42E}"/>
          </ac:spMkLst>
        </pc:spChg>
        <pc:spChg chg="add del mod">
          <ac:chgData name="Kaoru Ito" userId="ce194f6e4601f8dd" providerId="LiveId" clId="{4E2AEA57-7566-6A4C-8FC8-5D07EF41B801}" dt="2018-02-08T19:13:26.198" v="3663" actId="478"/>
          <ac:spMkLst>
            <pc:docMk/>
            <pc:sldMk cId="2997860815" sldId="286"/>
            <ac:spMk id="4" creationId="{322AEA0C-E142-374A-8B3E-58CBA5EC3486}"/>
          </ac:spMkLst>
        </pc:spChg>
        <pc:spChg chg="add del mod">
          <ac:chgData name="Kaoru Ito" userId="ce194f6e4601f8dd" providerId="LiveId" clId="{4E2AEA57-7566-6A4C-8FC8-5D07EF41B801}" dt="2018-02-08T17:33:45.330" v="2239" actId="478"/>
          <ac:spMkLst>
            <pc:docMk/>
            <pc:sldMk cId="2997860815" sldId="286"/>
            <ac:spMk id="6" creationId="{C38AADC5-D4DF-7340-AC59-15250BE7FCEE}"/>
          </ac:spMkLst>
        </pc:spChg>
        <pc:spChg chg="add mod">
          <ac:chgData name="Kaoru Ito" userId="ce194f6e4601f8dd" providerId="LiveId" clId="{4E2AEA57-7566-6A4C-8FC8-5D07EF41B801}" dt="2018-02-08T19:15:35.217" v="3707" actId="1036"/>
          <ac:spMkLst>
            <pc:docMk/>
            <pc:sldMk cId="2997860815" sldId="286"/>
            <ac:spMk id="7" creationId="{856619FE-5BCA-AA4C-B92A-B0B85A435554}"/>
          </ac:spMkLst>
        </pc:spChg>
        <pc:spChg chg="add mod">
          <ac:chgData name="Kaoru Ito" userId="ce194f6e4601f8dd" providerId="LiveId" clId="{4E2AEA57-7566-6A4C-8FC8-5D07EF41B801}" dt="2018-02-08T19:15:35.217" v="3707" actId="1036"/>
          <ac:spMkLst>
            <pc:docMk/>
            <pc:sldMk cId="2997860815" sldId="286"/>
            <ac:spMk id="8" creationId="{27E9739D-79BB-9A44-829F-83C21818C987}"/>
          </ac:spMkLst>
        </pc:spChg>
        <pc:spChg chg="add mod">
          <ac:chgData name="Kaoru Ito" userId="ce194f6e4601f8dd" providerId="LiveId" clId="{4E2AEA57-7566-6A4C-8FC8-5D07EF41B801}" dt="2018-02-08T19:15:35.217" v="3707" actId="1036"/>
          <ac:spMkLst>
            <pc:docMk/>
            <pc:sldMk cId="2997860815" sldId="286"/>
            <ac:spMk id="9" creationId="{7A741FEF-44CF-6A4B-A8A2-24EDFEC02ED0}"/>
          </ac:spMkLst>
        </pc:spChg>
        <pc:spChg chg="add del mod">
          <ac:chgData name="Kaoru Ito" userId="ce194f6e4601f8dd" providerId="LiveId" clId="{4E2AEA57-7566-6A4C-8FC8-5D07EF41B801}" dt="2018-02-08T17:40:46.754" v="2343" actId="114"/>
          <ac:spMkLst>
            <pc:docMk/>
            <pc:sldMk cId="2997860815" sldId="286"/>
            <ac:spMk id="10" creationId="{001A672B-7E1A-4742-99B5-CE633BDC5475}"/>
          </ac:spMkLst>
        </pc:spChg>
        <pc:spChg chg="add mod">
          <ac:chgData name="Kaoru Ito" userId="ce194f6e4601f8dd" providerId="LiveId" clId="{4E2AEA57-7566-6A4C-8FC8-5D07EF41B801}" dt="2018-02-08T19:15:35.217" v="3707" actId="1036"/>
          <ac:spMkLst>
            <pc:docMk/>
            <pc:sldMk cId="2997860815" sldId="286"/>
            <ac:spMk id="11" creationId="{BC2F52C1-8D17-B846-B5A4-D335C63B63B0}"/>
          </ac:spMkLst>
        </pc:spChg>
        <pc:spChg chg="add">
          <ac:chgData name="Kaoru Ito" userId="ce194f6e4601f8dd" providerId="LiveId" clId="{4E2AEA57-7566-6A4C-8FC8-5D07EF41B801}" dt="2018-02-08T17:57:38.121" v="2754" actId="114"/>
          <ac:spMkLst>
            <pc:docMk/>
            <pc:sldMk cId="2997860815" sldId="286"/>
            <ac:spMk id="12" creationId="{10A4D3D9-B243-0842-AF90-766DDD29BD4D}"/>
          </ac:spMkLst>
        </pc:spChg>
        <pc:spChg chg="add del">
          <ac:chgData name="Kaoru Ito" userId="ce194f6e4601f8dd" providerId="LiveId" clId="{4E2AEA57-7566-6A4C-8FC8-5D07EF41B801}" dt="2018-02-08T18:32:21.225" v="3300" actId="114"/>
          <ac:spMkLst>
            <pc:docMk/>
            <pc:sldMk cId="2997860815" sldId="286"/>
            <ac:spMk id="13" creationId="{8EDF33B6-63CD-A145-B100-D7266C904DB8}"/>
          </ac:spMkLst>
        </pc:spChg>
        <pc:spChg chg="add mod">
          <ac:chgData name="Kaoru Ito" userId="ce194f6e4601f8dd" providerId="LiveId" clId="{4E2AEA57-7566-6A4C-8FC8-5D07EF41B801}" dt="2018-02-08T19:22:45.644" v="3876" actId="114"/>
          <ac:spMkLst>
            <pc:docMk/>
            <pc:sldMk cId="2997860815" sldId="286"/>
            <ac:spMk id="14" creationId="{C002B427-3ABC-344E-A7E0-8FCA86F98EB8}"/>
          </ac:spMkLst>
        </pc:spChg>
        <pc:spChg chg="add mod">
          <ac:chgData name="Kaoru Ito" userId="ce194f6e4601f8dd" providerId="LiveId" clId="{4E2AEA57-7566-6A4C-8FC8-5D07EF41B801}" dt="2018-02-08T19:15:35.217" v="3707" actId="1036"/>
          <ac:spMkLst>
            <pc:docMk/>
            <pc:sldMk cId="2997860815" sldId="286"/>
            <ac:spMk id="15" creationId="{A55C2EB2-56EA-C84A-A55E-0F5C35EAF1BA}"/>
          </ac:spMkLst>
        </pc:spChg>
        <pc:spChg chg="add mod">
          <ac:chgData name="Kaoru Ito" userId="ce194f6e4601f8dd" providerId="LiveId" clId="{4E2AEA57-7566-6A4C-8FC8-5D07EF41B801}" dt="2018-02-08T19:15:35.217" v="3707" actId="1036"/>
          <ac:spMkLst>
            <pc:docMk/>
            <pc:sldMk cId="2997860815" sldId="286"/>
            <ac:spMk id="16" creationId="{C07B2C41-7C93-D247-9D82-86FD03926254}"/>
          </ac:spMkLst>
        </pc:spChg>
        <pc:spChg chg="add mod">
          <ac:chgData name="Kaoru Ito" userId="ce194f6e4601f8dd" providerId="LiveId" clId="{4E2AEA57-7566-6A4C-8FC8-5D07EF41B801}" dt="2018-02-08T19:15:35.217" v="3707" actId="1036"/>
          <ac:spMkLst>
            <pc:docMk/>
            <pc:sldMk cId="2997860815" sldId="286"/>
            <ac:spMk id="17" creationId="{495876BD-466E-FF46-9188-752F1A65368C}"/>
          </ac:spMkLst>
        </pc:spChg>
        <pc:spChg chg="add mod">
          <ac:chgData name="Kaoru Ito" userId="ce194f6e4601f8dd" providerId="LiveId" clId="{4E2AEA57-7566-6A4C-8FC8-5D07EF41B801}" dt="2018-02-08T19:15:35.217" v="3707" actId="1036"/>
          <ac:spMkLst>
            <pc:docMk/>
            <pc:sldMk cId="2997860815" sldId="286"/>
            <ac:spMk id="18" creationId="{14927169-BEF1-8346-84D7-69BA385869E9}"/>
          </ac:spMkLst>
        </pc:spChg>
        <pc:spChg chg="add mod">
          <ac:chgData name="Kaoru Ito" userId="ce194f6e4601f8dd" providerId="LiveId" clId="{4E2AEA57-7566-6A4C-8FC8-5D07EF41B801}" dt="2018-02-08T19:16:40.115" v="3740" actId="1076"/>
          <ac:spMkLst>
            <pc:docMk/>
            <pc:sldMk cId="2997860815" sldId="286"/>
            <ac:spMk id="19" creationId="{60251CB7-1192-FB46-9085-F8F67792DF8A}"/>
          </ac:spMkLst>
        </pc:spChg>
        <pc:spChg chg="add mod">
          <ac:chgData name="Kaoru Ito" userId="ce194f6e4601f8dd" providerId="LiveId" clId="{4E2AEA57-7566-6A4C-8FC8-5D07EF41B801}" dt="2018-02-13T16:15:24.121" v="4122" actId="20577"/>
          <ac:spMkLst>
            <pc:docMk/>
            <pc:sldMk cId="2997860815" sldId="286"/>
            <ac:spMk id="20" creationId="{5989F2DC-736A-D049-BC6B-692A5FFC13DF}"/>
          </ac:spMkLst>
        </pc:spChg>
        <pc:spChg chg="add mod">
          <ac:chgData name="Kaoru Ito" userId="ce194f6e4601f8dd" providerId="LiveId" clId="{4E2AEA57-7566-6A4C-8FC8-5D07EF41B801}" dt="2018-02-08T19:19:20.338" v="3801" actId="1076"/>
          <ac:spMkLst>
            <pc:docMk/>
            <pc:sldMk cId="2997860815" sldId="286"/>
            <ac:spMk id="21" creationId="{230F4DA0-C379-D145-9CF1-AA0B8280E3ED}"/>
          </ac:spMkLst>
        </pc:spChg>
        <pc:spChg chg="add mod">
          <ac:chgData name="Kaoru Ito" userId="ce194f6e4601f8dd" providerId="LiveId" clId="{4E2AEA57-7566-6A4C-8FC8-5D07EF41B801}" dt="2018-02-08T19:16:28.066" v="3735" actId="14100"/>
          <ac:spMkLst>
            <pc:docMk/>
            <pc:sldMk cId="2997860815" sldId="286"/>
            <ac:spMk id="22" creationId="{2FE91BEE-0CAE-2442-B3D8-9334B395E6A2}"/>
          </ac:spMkLst>
        </pc:spChg>
        <pc:spChg chg="add mod">
          <ac:chgData name="Kaoru Ito" userId="ce194f6e4601f8dd" providerId="LiveId" clId="{4E2AEA57-7566-6A4C-8FC8-5D07EF41B801}" dt="2018-02-08T19:16:34.326" v="3739" actId="20577"/>
          <ac:spMkLst>
            <pc:docMk/>
            <pc:sldMk cId="2997860815" sldId="286"/>
            <ac:spMk id="23" creationId="{D29C4223-A59B-C04F-8CA0-EF960E66089E}"/>
          </ac:spMkLst>
        </pc:spChg>
        <pc:spChg chg="add mod">
          <ac:chgData name="Kaoru Ito" userId="ce194f6e4601f8dd" providerId="LiveId" clId="{4E2AEA57-7566-6A4C-8FC8-5D07EF41B801}" dt="2018-02-08T19:18:20.151" v="3797" actId="1076"/>
          <ac:spMkLst>
            <pc:docMk/>
            <pc:sldMk cId="2997860815" sldId="286"/>
            <ac:spMk id="24" creationId="{108DC9A0-98A9-EA4C-950A-2058AD058ECD}"/>
          </ac:spMkLst>
        </pc:spChg>
        <pc:spChg chg="add mod">
          <ac:chgData name="Kaoru Ito" userId="ce194f6e4601f8dd" providerId="LiveId" clId="{4E2AEA57-7566-6A4C-8FC8-5D07EF41B801}" dt="2018-02-08T19:19:48.339" v="3807" actId="14100"/>
          <ac:spMkLst>
            <pc:docMk/>
            <pc:sldMk cId="2997860815" sldId="286"/>
            <ac:spMk id="30" creationId="{1B5D2B20-C8AA-E34E-8C95-859FBC4D924B}"/>
          </ac:spMkLst>
        </pc:spChg>
        <pc:spChg chg="mod">
          <ac:chgData name="Kaoru Ito" userId="ce194f6e4601f8dd" providerId="LiveId" clId="{4E2AEA57-7566-6A4C-8FC8-5D07EF41B801}" dt="2018-02-13T16:17:10.657" v="4132" actId="1076"/>
          <ac:spMkLst>
            <pc:docMk/>
            <pc:sldMk cId="2997860815" sldId="286"/>
            <ac:spMk id="43" creationId="{00000000-0000-0000-0000-000000000000}"/>
          </ac:spMkLst>
        </pc:spChg>
        <pc:spChg chg="mod">
          <ac:chgData name="Kaoru Ito" userId="ce194f6e4601f8dd" providerId="LiveId" clId="{4E2AEA57-7566-6A4C-8FC8-5D07EF41B801}" dt="2018-02-13T16:17:06.440" v="4130" actId="1076"/>
          <ac:spMkLst>
            <pc:docMk/>
            <pc:sldMk cId="2997860815" sldId="286"/>
            <ac:spMk id="45" creationId="{00000000-0000-0000-0000-000000000000}"/>
          </ac:spMkLst>
        </pc:spChg>
        <pc:cxnChg chg="add mod">
          <ac:chgData name="Kaoru Ito" userId="ce194f6e4601f8dd" providerId="LiveId" clId="{4E2AEA57-7566-6A4C-8FC8-5D07EF41B801}" dt="2018-02-08T19:18:20.151" v="3797" actId="1076"/>
          <ac:cxnSpMkLst>
            <pc:docMk/>
            <pc:sldMk cId="2997860815" sldId="286"/>
            <ac:cxnSpMk id="26" creationId="{47D78B07-ACB3-4541-A6EE-12B0E3336577}"/>
          </ac:cxnSpMkLst>
        </pc:cxnChg>
        <pc:cxnChg chg="add mod">
          <ac:chgData name="Kaoru Ito" userId="ce194f6e4601f8dd" providerId="LiveId" clId="{4E2AEA57-7566-6A4C-8FC8-5D07EF41B801}" dt="2018-02-08T19:18:33.651" v="3800" actId="1582"/>
          <ac:cxnSpMkLst>
            <pc:docMk/>
            <pc:sldMk cId="2997860815" sldId="286"/>
            <ac:cxnSpMk id="29" creationId="{73597138-DC88-334D-B861-CFA29164A34F}"/>
          </ac:cxnSpMkLst>
        </pc:cxnChg>
      </pc:sldChg>
      <pc:sldChg chg="modSp">
        <pc:chgData name="Kaoru Ito" userId="ce194f6e4601f8dd" providerId="LiveId" clId="{4E2AEA57-7566-6A4C-8FC8-5D07EF41B801}" dt="2018-02-13T16:32:13.106" v="4137" actId="20577"/>
        <pc:sldMkLst>
          <pc:docMk/>
          <pc:sldMk cId="1819997369" sldId="287"/>
        </pc:sldMkLst>
        <pc:spChg chg="mod">
          <ac:chgData name="Kaoru Ito" userId="ce194f6e4601f8dd" providerId="LiveId" clId="{4E2AEA57-7566-6A4C-8FC8-5D07EF41B801}" dt="2018-02-13T16:32:13.106" v="4137" actId="20577"/>
          <ac:spMkLst>
            <pc:docMk/>
            <pc:sldMk cId="1819997369" sldId="287"/>
            <ac:spMk id="25" creationId="{00000000-0000-0000-0000-000000000000}"/>
          </ac:spMkLst>
        </pc:spChg>
      </pc:sldChg>
      <pc:sldChg chg="addSp delSp modSp">
        <pc:chgData name="Kaoru Ito" userId="ce194f6e4601f8dd" providerId="LiveId" clId="{4E2AEA57-7566-6A4C-8FC8-5D07EF41B801}" dt="2018-02-08T19:31:07.509" v="4030" actId="20577"/>
        <pc:sldMkLst>
          <pc:docMk/>
          <pc:sldMk cId="1477049052" sldId="288"/>
        </pc:sldMkLst>
        <pc:spChg chg="add mod">
          <ac:chgData name="Kaoru Ito" userId="ce194f6e4601f8dd" providerId="LiveId" clId="{4E2AEA57-7566-6A4C-8FC8-5D07EF41B801}" dt="2018-02-08T17:57:03.067" v="2753" actId="1036"/>
          <ac:spMkLst>
            <pc:docMk/>
            <pc:sldMk cId="1477049052" sldId="288"/>
            <ac:spMk id="3" creationId="{D21FBE25-E062-9F43-BDB5-0FAE414D0846}"/>
          </ac:spMkLst>
        </pc:spChg>
        <pc:spChg chg="add del mod">
          <ac:chgData name="Kaoru Ito" userId="ce194f6e4601f8dd" providerId="LiveId" clId="{4E2AEA57-7566-6A4C-8FC8-5D07EF41B801}" dt="2018-02-08T17:27:23.494" v="2236" actId="20577"/>
          <ac:spMkLst>
            <pc:docMk/>
            <pc:sldMk cId="1477049052" sldId="288"/>
            <ac:spMk id="4" creationId="{257AFFD3-5EE9-084C-B01D-EEE79F1CB72A}"/>
          </ac:spMkLst>
        </pc:spChg>
        <pc:spChg chg="add mod">
          <ac:chgData name="Kaoru Ito" userId="ce194f6e4601f8dd" providerId="LiveId" clId="{4E2AEA57-7566-6A4C-8FC8-5D07EF41B801}" dt="2018-02-08T19:30:24.889" v="3987" actId="122"/>
          <ac:spMkLst>
            <pc:docMk/>
            <pc:sldMk cId="1477049052" sldId="288"/>
            <ac:spMk id="5" creationId="{6C62AC0D-5F92-E34B-9887-CB6398426533}"/>
          </ac:spMkLst>
        </pc:spChg>
        <pc:graphicFrameChg chg="mod modGraphic">
          <ac:chgData name="Kaoru Ito" userId="ce194f6e4601f8dd" providerId="LiveId" clId="{4E2AEA57-7566-6A4C-8FC8-5D07EF41B801}" dt="2018-02-08T19:31:07.509" v="4030" actId="20577"/>
          <ac:graphicFrameMkLst>
            <pc:docMk/>
            <pc:sldMk cId="1477049052" sldId="288"/>
            <ac:graphicFrameMk id="6" creationId="{00000000-0000-0000-0000-000000000000}"/>
          </ac:graphicFrameMkLst>
        </pc:graphicFrameChg>
      </pc:sldChg>
      <pc:sldChg chg="modSp">
        <pc:chgData name="Kaoru Ito" userId="ce194f6e4601f8dd" providerId="LiveId" clId="{4E2AEA57-7566-6A4C-8FC8-5D07EF41B801}" dt="2018-02-13T16:14:20.786" v="4121" actId="20577"/>
        <pc:sldMkLst>
          <pc:docMk/>
          <pc:sldMk cId="3388990586" sldId="297"/>
        </pc:sldMkLst>
        <pc:spChg chg="mod">
          <ac:chgData name="Kaoru Ito" userId="ce194f6e4601f8dd" providerId="LiveId" clId="{4E2AEA57-7566-6A4C-8FC8-5D07EF41B801}" dt="2018-02-13T16:14:20.786" v="4121" actId="20577"/>
          <ac:spMkLst>
            <pc:docMk/>
            <pc:sldMk cId="3388990586" sldId="297"/>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scatterChart>
        <c:scatterStyle val="lineMarker"/>
        <c:varyColors val="0"/>
        <c:ser>
          <c:idx val="0"/>
          <c:order val="0"/>
          <c:tx>
            <c:strRef>
              <c:f>Sheet5!$K$1</c:f>
              <c:strCache>
                <c:ptCount val="1"/>
                <c:pt idx="0">
                  <c:v>時間[s]</c:v>
                </c:pt>
              </c:strCache>
            </c:strRef>
          </c:tx>
          <c:spPr>
            <a:ln w="19050" cap="rnd">
              <a:noFill/>
              <a:round/>
            </a:ln>
            <a:effectLst/>
          </c:spPr>
          <c:marker>
            <c:symbol val="circle"/>
            <c:size val="5"/>
            <c:spPr>
              <a:solidFill>
                <a:schemeClr val="accent4"/>
              </a:solidFill>
              <a:ln w="9525">
                <a:solidFill>
                  <a:schemeClr val="accent4"/>
                </a:solidFill>
              </a:ln>
              <a:effectLst/>
            </c:spPr>
          </c:marker>
          <c:xVal>
            <c:numRef>
              <c:f>Sheet5!$J$2:$J$6</c:f>
              <c:numCache>
                <c:formatCode>General</c:formatCode>
                <c:ptCount val="5"/>
                <c:pt idx="0">
                  <c:v>10</c:v>
                </c:pt>
                <c:pt idx="1">
                  <c:v>20</c:v>
                </c:pt>
                <c:pt idx="2">
                  <c:v>30</c:v>
                </c:pt>
                <c:pt idx="3">
                  <c:v>40</c:v>
                </c:pt>
                <c:pt idx="4">
                  <c:v>50</c:v>
                </c:pt>
              </c:numCache>
            </c:numRef>
          </c:xVal>
          <c:yVal>
            <c:numRef>
              <c:f>Sheet5!$K$2:$K$6</c:f>
              <c:numCache>
                <c:formatCode>General</c:formatCode>
                <c:ptCount val="5"/>
                <c:pt idx="0">
                  <c:v>1.5022999999999997</c:v>
                </c:pt>
                <c:pt idx="1">
                  <c:v>7.3938999999999995</c:v>
                </c:pt>
                <c:pt idx="2">
                  <c:v>11.464699999999999</c:v>
                </c:pt>
                <c:pt idx="3">
                  <c:v>121.75</c:v>
                </c:pt>
                <c:pt idx="4">
                  <c:v>120.61019999999999</c:v>
                </c:pt>
              </c:numCache>
            </c:numRef>
          </c:yVal>
          <c:smooth val="0"/>
          <c:extLst>
            <c:ext xmlns:c16="http://schemas.microsoft.com/office/drawing/2014/chart" uri="{C3380CC4-5D6E-409C-BE32-E72D297353CC}">
              <c16:uniqueId val="{00000000-400E-49F3-B7CB-DBCAEDE9949D}"/>
            </c:ext>
          </c:extLst>
        </c:ser>
        <c:dLbls>
          <c:showLegendKey val="0"/>
          <c:showVal val="0"/>
          <c:showCatName val="0"/>
          <c:showSerName val="0"/>
          <c:showPercent val="0"/>
          <c:showBubbleSize val="0"/>
        </c:dLbls>
        <c:axId val="1197854496"/>
        <c:axId val="1197845344"/>
      </c:scatterChart>
      <c:valAx>
        <c:axId val="11978544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ja-JP"/>
                  <a:t>合成ライブラリ数</a:t>
                </a:r>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1197845344"/>
        <c:crosses val="autoZero"/>
        <c:crossBetween val="midCat"/>
      </c:valAx>
      <c:valAx>
        <c:axId val="1197845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ja-JP"/>
                  <a:t>平均所要時間</a:t>
                </a:r>
                <a:r>
                  <a:rPr lang="en-US"/>
                  <a:t>[s]</a:t>
                </a:r>
                <a:endParaRPr lang="ja-JP"/>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1197854496"/>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A2763-58B0-4990-A596-EC8C74C199E9}"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kumimoji="1" lang="ja-JP" altLang="en-US"/>
        </a:p>
      </dgm:t>
    </dgm:pt>
    <dgm:pt modelId="{69A49376-DC6C-488C-B5FC-CBFC1177710F}">
      <dgm:prSet phldrT="[テキスト]" custT="1"/>
      <dgm:spPr/>
      <dgm:t>
        <a:bodyPr/>
        <a:lstStyle/>
        <a:p>
          <a:r>
            <a:rPr kumimoji="1" lang="en-US" altLang="ja-JP" sz="2400" dirty="0"/>
            <a:t>Google</a:t>
          </a:r>
          <a:r>
            <a:rPr kumimoji="1" lang="ja-JP" altLang="en-US" sz="2400" dirty="0"/>
            <a:t> </a:t>
          </a:r>
          <a:r>
            <a:rPr kumimoji="1" lang="en-US" altLang="ja-JP" sz="2400" dirty="0"/>
            <a:t>Web</a:t>
          </a:r>
          <a:r>
            <a:rPr kumimoji="1" lang="ja-JP" altLang="en-US" sz="2400" dirty="0"/>
            <a:t> </a:t>
          </a:r>
          <a:r>
            <a:rPr kumimoji="1" lang="en-US" altLang="ja-JP" sz="2400" dirty="0"/>
            <a:t>Toolkit</a:t>
          </a:r>
          <a:r>
            <a:rPr kumimoji="1" lang="ja-JP" altLang="en-US" sz="2400" dirty="0"/>
            <a:t> </a:t>
          </a:r>
          <a:r>
            <a:rPr kumimoji="1" lang="en-US" altLang="ja-JP" sz="2400" dirty="0"/>
            <a:t>2.7.0</a:t>
          </a:r>
          <a:endParaRPr kumimoji="1" lang="ja-JP" altLang="en-US" sz="2400" dirty="0"/>
        </a:p>
      </dgm:t>
    </dgm:pt>
    <dgm:pt modelId="{46CD5349-E29E-4C97-8082-0A1FCDE0800A}" type="parTrans" cxnId="{9AAB8596-18C8-4F50-90C4-A94458B6668E}">
      <dgm:prSet/>
      <dgm:spPr/>
      <dgm:t>
        <a:bodyPr/>
        <a:lstStyle/>
        <a:p>
          <a:endParaRPr kumimoji="1" lang="ja-JP" altLang="en-US"/>
        </a:p>
      </dgm:t>
    </dgm:pt>
    <dgm:pt modelId="{0052DC64-23FB-4A17-ADF1-4CA71A31358E}" type="sibTrans" cxnId="{9AAB8596-18C8-4F50-90C4-A94458B6668E}">
      <dgm:prSet/>
      <dgm:spPr/>
      <dgm:t>
        <a:bodyPr/>
        <a:lstStyle/>
        <a:p>
          <a:endParaRPr kumimoji="1" lang="ja-JP" altLang="en-US"/>
        </a:p>
      </dgm:t>
    </dgm:pt>
    <dgm:pt modelId="{F8ED74D6-B579-4774-8B3F-F36247EAEDDA}">
      <dgm:prSet phldrT="[テキスト]"/>
      <dgm:spPr/>
      <dgm:t>
        <a:bodyPr/>
        <a:lstStyle/>
        <a:p>
          <a:r>
            <a:rPr kumimoji="1" lang="en-US" altLang="ja-JP" dirty="0"/>
            <a:t>Apache Ant</a:t>
          </a:r>
          <a:endParaRPr kumimoji="1" lang="ja-JP" altLang="en-US" dirty="0"/>
        </a:p>
      </dgm:t>
    </dgm:pt>
    <dgm:pt modelId="{FE414201-2F45-43E9-91D1-261017BA6891}" type="parTrans" cxnId="{FC51EE0A-DFB4-4125-939A-5F7E6BF69295}">
      <dgm:prSet/>
      <dgm:spPr/>
      <dgm:t>
        <a:bodyPr/>
        <a:lstStyle/>
        <a:p>
          <a:endParaRPr kumimoji="1" lang="ja-JP" altLang="en-US"/>
        </a:p>
      </dgm:t>
    </dgm:pt>
    <dgm:pt modelId="{5990129A-81DB-4B3C-97DA-FE3CBE145085}" type="sibTrans" cxnId="{FC51EE0A-DFB4-4125-939A-5F7E6BF69295}">
      <dgm:prSet/>
      <dgm:spPr/>
      <dgm:t>
        <a:bodyPr/>
        <a:lstStyle/>
        <a:p>
          <a:endParaRPr kumimoji="1" lang="ja-JP" altLang="en-US"/>
        </a:p>
      </dgm:t>
    </dgm:pt>
    <dgm:pt modelId="{5198ABCB-3E82-4BD6-8DEB-5248546C0A0F}">
      <dgm:prSet phldrT="[テキスト]"/>
      <dgm:spPr/>
      <dgm:t>
        <a:bodyPr/>
        <a:lstStyle/>
        <a:p>
          <a:r>
            <a:rPr kumimoji="1" lang="en-US" altLang="ja-JP" dirty="0"/>
            <a:t>Apache Commons Codec</a:t>
          </a:r>
          <a:endParaRPr kumimoji="1" lang="ja-JP" altLang="en-US" dirty="0"/>
        </a:p>
      </dgm:t>
    </dgm:pt>
    <dgm:pt modelId="{A19EC1E9-74CF-4DEB-B7B6-A7B2D69046AF}" type="parTrans" cxnId="{2EAF8250-D114-4587-8A36-5272E676759E}">
      <dgm:prSet/>
      <dgm:spPr/>
      <dgm:t>
        <a:bodyPr/>
        <a:lstStyle/>
        <a:p>
          <a:endParaRPr kumimoji="1" lang="ja-JP" altLang="en-US"/>
        </a:p>
      </dgm:t>
    </dgm:pt>
    <dgm:pt modelId="{09B154E7-F6BF-42E8-B0A3-AFCBC8B75E30}" type="sibTrans" cxnId="{2EAF8250-D114-4587-8A36-5272E676759E}">
      <dgm:prSet/>
      <dgm:spPr/>
      <dgm:t>
        <a:bodyPr/>
        <a:lstStyle/>
        <a:p>
          <a:endParaRPr kumimoji="1" lang="ja-JP" altLang="en-US"/>
        </a:p>
      </dgm:t>
    </dgm:pt>
    <dgm:pt modelId="{6B10FD51-3239-4680-92DC-2A4EF9AB89DA}">
      <dgm:prSet phldrT="[テキスト]"/>
      <dgm:spPr/>
      <dgm:t>
        <a:bodyPr/>
        <a:lstStyle/>
        <a:p>
          <a:r>
            <a:rPr kumimoji="1" lang="en-US" altLang="ja-JP" dirty="0"/>
            <a:t>Apache Commons Collections</a:t>
          </a:r>
          <a:endParaRPr kumimoji="1" lang="ja-JP" altLang="en-US" dirty="0"/>
        </a:p>
      </dgm:t>
    </dgm:pt>
    <dgm:pt modelId="{F9389D4C-D528-4DDA-AFB8-45F1F0BE2BA3}" type="parTrans" cxnId="{D5BA8041-6460-4481-87CB-4EFF5A6C1D1F}">
      <dgm:prSet/>
      <dgm:spPr/>
      <dgm:t>
        <a:bodyPr/>
        <a:lstStyle/>
        <a:p>
          <a:endParaRPr kumimoji="1" lang="ja-JP" altLang="en-US"/>
        </a:p>
      </dgm:t>
    </dgm:pt>
    <dgm:pt modelId="{9DE25663-90B7-4C12-B9C3-823DA6C03C13}" type="sibTrans" cxnId="{D5BA8041-6460-4481-87CB-4EFF5A6C1D1F}">
      <dgm:prSet/>
      <dgm:spPr/>
      <dgm:t>
        <a:bodyPr/>
        <a:lstStyle/>
        <a:p>
          <a:endParaRPr kumimoji="1" lang="ja-JP" altLang="en-US"/>
        </a:p>
      </dgm:t>
    </dgm:pt>
    <dgm:pt modelId="{8A2BC2F7-4FF3-46BA-9D69-FF7B8D045C7B}">
      <dgm:prSet phldrT="[テキスト]"/>
      <dgm:spPr/>
      <dgm:t>
        <a:bodyPr/>
        <a:lstStyle/>
        <a:p>
          <a:r>
            <a:rPr kumimoji="1" lang="en-US" altLang="ja-JP" dirty="0"/>
            <a:t>Apache </a:t>
          </a:r>
          <a:r>
            <a:rPr kumimoji="1" lang="en-US" altLang="ja-JP" dirty="0" err="1"/>
            <a:t>HttpClient</a:t>
          </a:r>
          <a:endParaRPr kumimoji="1" lang="ja-JP" altLang="en-US" dirty="0"/>
        </a:p>
      </dgm:t>
    </dgm:pt>
    <dgm:pt modelId="{9F6BAD6D-C47D-4AF6-90D6-3C9D4E394B5F}" type="parTrans" cxnId="{7184FDB0-8510-476B-A232-5051C00EAD59}">
      <dgm:prSet/>
      <dgm:spPr/>
      <dgm:t>
        <a:bodyPr/>
        <a:lstStyle/>
        <a:p>
          <a:endParaRPr kumimoji="1" lang="ja-JP" altLang="en-US"/>
        </a:p>
      </dgm:t>
    </dgm:pt>
    <dgm:pt modelId="{B80F998F-0335-4156-820C-3F2363610228}" type="sibTrans" cxnId="{7184FDB0-8510-476B-A232-5051C00EAD59}">
      <dgm:prSet/>
      <dgm:spPr/>
      <dgm:t>
        <a:bodyPr/>
        <a:lstStyle/>
        <a:p>
          <a:endParaRPr kumimoji="1" lang="ja-JP" altLang="en-US"/>
        </a:p>
      </dgm:t>
    </dgm:pt>
    <dgm:pt modelId="{A1D710D3-1527-4E70-A8AE-5FF721A2C09E}">
      <dgm:prSet phldrT="[テキスト]"/>
      <dgm:spPr/>
      <dgm:t>
        <a:bodyPr/>
        <a:lstStyle/>
        <a:p>
          <a:r>
            <a:rPr kumimoji="1" lang="en-US" altLang="ja-JP" dirty="0"/>
            <a:t>Apache </a:t>
          </a:r>
          <a:r>
            <a:rPr kumimoji="1" lang="en-US" altLang="ja-JP" dirty="0" err="1"/>
            <a:t>Xalan</a:t>
          </a:r>
          <a:endParaRPr kumimoji="1" lang="ja-JP" altLang="en-US" dirty="0"/>
        </a:p>
      </dgm:t>
    </dgm:pt>
    <dgm:pt modelId="{F9D09D31-9287-482C-8B6A-B81773B51E4E}" type="parTrans" cxnId="{A4646489-A86D-48B4-B32D-7FA9A6CB0FDC}">
      <dgm:prSet/>
      <dgm:spPr/>
      <dgm:t>
        <a:bodyPr/>
        <a:lstStyle/>
        <a:p>
          <a:endParaRPr kumimoji="1" lang="ja-JP" altLang="en-US"/>
        </a:p>
      </dgm:t>
    </dgm:pt>
    <dgm:pt modelId="{A55AEC41-52C2-4695-B6A8-38218C3569E5}" type="sibTrans" cxnId="{A4646489-A86D-48B4-B32D-7FA9A6CB0FDC}">
      <dgm:prSet/>
      <dgm:spPr/>
      <dgm:t>
        <a:bodyPr/>
        <a:lstStyle/>
        <a:p>
          <a:endParaRPr kumimoji="1" lang="ja-JP" altLang="en-US"/>
        </a:p>
      </dgm:t>
    </dgm:pt>
    <dgm:pt modelId="{AC852652-3C22-4799-9A8F-F19A6EE3E5CB}">
      <dgm:prSet phldrT="[テキスト]"/>
      <dgm:spPr/>
      <dgm:t>
        <a:bodyPr/>
        <a:lstStyle/>
        <a:p>
          <a:r>
            <a:rPr kumimoji="1" lang="en-US" altLang="ja-JP" dirty="0"/>
            <a:t>HTML Unit</a:t>
          </a:r>
          <a:endParaRPr kumimoji="1" lang="ja-JP" altLang="en-US" dirty="0"/>
        </a:p>
      </dgm:t>
    </dgm:pt>
    <dgm:pt modelId="{15A57A4B-83C1-4E71-8D19-F9F7C8953460}" type="parTrans" cxnId="{E8898A2B-46B2-439A-9B91-B163DF4A965A}">
      <dgm:prSet/>
      <dgm:spPr/>
      <dgm:t>
        <a:bodyPr/>
        <a:lstStyle/>
        <a:p>
          <a:endParaRPr kumimoji="1" lang="ja-JP" altLang="en-US"/>
        </a:p>
      </dgm:t>
    </dgm:pt>
    <dgm:pt modelId="{982CCFC3-2488-4CEA-A109-3DCB7FAC18A8}" type="sibTrans" cxnId="{E8898A2B-46B2-439A-9B91-B163DF4A965A}">
      <dgm:prSet/>
      <dgm:spPr/>
      <dgm:t>
        <a:bodyPr/>
        <a:lstStyle/>
        <a:p>
          <a:endParaRPr kumimoji="1" lang="ja-JP" altLang="en-US"/>
        </a:p>
      </dgm:t>
    </dgm:pt>
    <dgm:pt modelId="{AFF2AE42-6AFE-4204-B0C2-8F5EEA495F58}">
      <dgm:prSet phldrT="[テキスト]"/>
      <dgm:spPr/>
      <dgm:t>
        <a:bodyPr/>
        <a:lstStyle/>
        <a:p>
          <a:r>
            <a:rPr kumimoji="1" lang="en-US" altLang="ja-JP" dirty="0"/>
            <a:t>…</a:t>
          </a:r>
          <a:endParaRPr kumimoji="1" lang="ja-JP" altLang="en-US" dirty="0"/>
        </a:p>
      </dgm:t>
    </dgm:pt>
    <dgm:pt modelId="{77CD66F1-F355-46CD-829F-D67A6961C706}" type="parTrans" cxnId="{33A84724-6EFC-4554-BA01-7D72192CCA47}">
      <dgm:prSet/>
      <dgm:spPr/>
      <dgm:t>
        <a:bodyPr/>
        <a:lstStyle/>
        <a:p>
          <a:endParaRPr kumimoji="1" lang="ja-JP" altLang="en-US"/>
        </a:p>
      </dgm:t>
    </dgm:pt>
    <dgm:pt modelId="{EC7EDB3F-51BC-49BD-87CC-7C3D8E2B6C59}" type="sibTrans" cxnId="{33A84724-6EFC-4554-BA01-7D72192CCA47}">
      <dgm:prSet/>
      <dgm:spPr/>
      <dgm:t>
        <a:bodyPr/>
        <a:lstStyle/>
        <a:p>
          <a:endParaRPr kumimoji="1" lang="ja-JP" altLang="en-US"/>
        </a:p>
      </dgm:t>
    </dgm:pt>
    <dgm:pt modelId="{81F3620B-E46A-4C81-8071-ED65C5B08E13}" type="pres">
      <dgm:prSet presAssocID="{DBFA2763-58B0-4990-A596-EC8C74C199E9}" presName="Name0" presStyleCnt="0">
        <dgm:presLayoutVars>
          <dgm:chPref val="1"/>
          <dgm:dir/>
          <dgm:animOne val="branch"/>
          <dgm:animLvl val="lvl"/>
          <dgm:resizeHandles val="exact"/>
        </dgm:presLayoutVars>
      </dgm:prSet>
      <dgm:spPr/>
      <dgm:t>
        <a:bodyPr/>
        <a:lstStyle/>
        <a:p>
          <a:endParaRPr kumimoji="1" lang="ja-JP" altLang="en-US"/>
        </a:p>
      </dgm:t>
    </dgm:pt>
    <dgm:pt modelId="{B4D91EDE-3A08-49D1-8B74-8A08A9C4749F}" type="pres">
      <dgm:prSet presAssocID="{69A49376-DC6C-488C-B5FC-CBFC1177710F}" presName="root1" presStyleCnt="0"/>
      <dgm:spPr/>
    </dgm:pt>
    <dgm:pt modelId="{C0018D22-7F1F-4DDD-9033-39E9345259C4}" type="pres">
      <dgm:prSet presAssocID="{69A49376-DC6C-488C-B5FC-CBFC1177710F}" presName="LevelOneTextNode" presStyleLbl="node0" presStyleIdx="0" presStyleCnt="1" custScaleY="141440">
        <dgm:presLayoutVars>
          <dgm:chPref val="3"/>
        </dgm:presLayoutVars>
      </dgm:prSet>
      <dgm:spPr/>
      <dgm:t>
        <a:bodyPr/>
        <a:lstStyle/>
        <a:p>
          <a:endParaRPr kumimoji="1" lang="ja-JP" altLang="en-US"/>
        </a:p>
      </dgm:t>
    </dgm:pt>
    <dgm:pt modelId="{26DDA272-0811-4063-B72D-8E4FF123BF03}" type="pres">
      <dgm:prSet presAssocID="{69A49376-DC6C-488C-B5FC-CBFC1177710F}" presName="level2hierChild" presStyleCnt="0"/>
      <dgm:spPr/>
    </dgm:pt>
    <dgm:pt modelId="{D7855A5A-9BA7-4412-B639-A807F5AB35A7}" type="pres">
      <dgm:prSet presAssocID="{FE414201-2F45-43E9-91D1-261017BA6891}" presName="conn2-1" presStyleLbl="parChTrans1D2" presStyleIdx="0" presStyleCnt="7"/>
      <dgm:spPr/>
      <dgm:t>
        <a:bodyPr/>
        <a:lstStyle/>
        <a:p>
          <a:endParaRPr kumimoji="1" lang="ja-JP" altLang="en-US"/>
        </a:p>
      </dgm:t>
    </dgm:pt>
    <dgm:pt modelId="{9A3AB457-6C68-4824-8156-AE4FA4547C43}" type="pres">
      <dgm:prSet presAssocID="{FE414201-2F45-43E9-91D1-261017BA6891}" presName="connTx" presStyleLbl="parChTrans1D2" presStyleIdx="0" presStyleCnt="7"/>
      <dgm:spPr/>
      <dgm:t>
        <a:bodyPr/>
        <a:lstStyle/>
        <a:p>
          <a:endParaRPr kumimoji="1" lang="ja-JP" altLang="en-US"/>
        </a:p>
      </dgm:t>
    </dgm:pt>
    <dgm:pt modelId="{844EE97D-51E9-408E-9FDF-D5788556A0E2}" type="pres">
      <dgm:prSet presAssocID="{F8ED74D6-B579-4774-8B3F-F36247EAEDDA}" presName="root2" presStyleCnt="0"/>
      <dgm:spPr/>
    </dgm:pt>
    <dgm:pt modelId="{89EF7AE9-A67B-4297-AB06-83A15F6F7613}" type="pres">
      <dgm:prSet presAssocID="{F8ED74D6-B579-4774-8B3F-F36247EAEDDA}" presName="LevelTwoTextNode" presStyleLbl="node2" presStyleIdx="0" presStyleCnt="7">
        <dgm:presLayoutVars>
          <dgm:chPref val="3"/>
        </dgm:presLayoutVars>
      </dgm:prSet>
      <dgm:spPr/>
      <dgm:t>
        <a:bodyPr/>
        <a:lstStyle/>
        <a:p>
          <a:endParaRPr kumimoji="1" lang="ja-JP" altLang="en-US"/>
        </a:p>
      </dgm:t>
    </dgm:pt>
    <dgm:pt modelId="{82F284AB-29D4-4115-A33B-7F938BB53E06}" type="pres">
      <dgm:prSet presAssocID="{F8ED74D6-B579-4774-8B3F-F36247EAEDDA}" presName="level3hierChild" presStyleCnt="0"/>
      <dgm:spPr/>
    </dgm:pt>
    <dgm:pt modelId="{060829B8-99EC-4D73-BB69-C634CCC093E3}" type="pres">
      <dgm:prSet presAssocID="{A19EC1E9-74CF-4DEB-B7B6-A7B2D69046AF}" presName="conn2-1" presStyleLbl="parChTrans1D2" presStyleIdx="1" presStyleCnt="7"/>
      <dgm:spPr/>
      <dgm:t>
        <a:bodyPr/>
        <a:lstStyle/>
        <a:p>
          <a:endParaRPr kumimoji="1" lang="ja-JP" altLang="en-US"/>
        </a:p>
      </dgm:t>
    </dgm:pt>
    <dgm:pt modelId="{44E4F58C-882E-4B8F-870C-1925412286B3}" type="pres">
      <dgm:prSet presAssocID="{A19EC1E9-74CF-4DEB-B7B6-A7B2D69046AF}" presName="connTx" presStyleLbl="parChTrans1D2" presStyleIdx="1" presStyleCnt="7"/>
      <dgm:spPr/>
      <dgm:t>
        <a:bodyPr/>
        <a:lstStyle/>
        <a:p>
          <a:endParaRPr kumimoji="1" lang="ja-JP" altLang="en-US"/>
        </a:p>
      </dgm:t>
    </dgm:pt>
    <dgm:pt modelId="{FDABDD7A-7F96-4BDC-AEED-7E339DE9FDFF}" type="pres">
      <dgm:prSet presAssocID="{5198ABCB-3E82-4BD6-8DEB-5248546C0A0F}" presName="root2" presStyleCnt="0"/>
      <dgm:spPr/>
    </dgm:pt>
    <dgm:pt modelId="{6C20FF78-0B1A-42BB-9FA8-89827E709890}" type="pres">
      <dgm:prSet presAssocID="{5198ABCB-3E82-4BD6-8DEB-5248546C0A0F}" presName="LevelTwoTextNode" presStyleLbl="node2" presStyleIdx="1" presStyleCnt="7">
        <dgm:presLayoutVars>
          <dgm:chPref val="3"/>
        </dgm:presLayoutVars>
      </dgm:prSet>
      <dgm:spPr/>
      <dgm:t>
        <a:bodyPr/>
        <a:lstStyle/>
        <a:p>
          <a:endParaRPr kumimoji="1" lang="ja-JP" altLang="en-US"/>
        </a:p>
      </dgm:t>
    </dgm:pt>
    <dgm:pt modelId="{BF435F48-C5B6-4E6F-AE65-0EC5C2807098}" type="pres">
      <dgm:prSet presAssocID="{5198ABCB-3E82-4BD6-8DEB-5248546C0A0F}" presName="level3hierChild" presStyleCnt="0"/>
      <dgm:spPr/>
    </dgm:pt>
    <dgm:pt modelId="{EFB51F16-B1CF-4B5C-A3CD-7F2CC5F579E3}" type="pres">
      <dgm:prSet presAssocID="{F9389D4C-D528-4DDA-AFB8-45F1F0BE2BA3}" presName="conn2-1" presStyleLbl="parChTrans1D2" presStyleIdx="2" presStyleCnt="7"/>
      <dgm:spPr/>
      <dgm:t>
        <a:bodyPr/>
        <a:lstStyle/>
        <a:p>
          <a:endParaRPr kumimoji="1" lang="ja-JP" altLang="en-US"/>
        </a:p>
      </dgm:t>
    </dgm:pt>
    <dgm:pt modelId="{95C7E929-552A-431D-9484-1300E3F05405}" type="pres">
      <dgm:prSet presAssocID="{F9389D4C-D528-4DDA-AFB8-45F1F0BE2BA3}" presName="connTx" presStyleLbl="parChTrans1D2" presStyleIdx="2" presStyleCnt="7"/>
      <dgm:spPr/>
      <dgm:t>
        <a:bodyPr/>
        <a:lstStyle/>
        <a:p>
          <a:endParaRPr kumimoji="1" lang="ja-JP" altLang="en-US"/>
        </a:p>
      </dgm:t>
    </dgm:pt>
    <dgm:pt modelId="{9955FF59-2356-4305-BD7C-CADD9681C402}" type="pres">
      <dgm:prSet presAssocID="{6B10FD51-3239-4680-92DC-2A4EF9AB89DA}" presName="root2" presStyleCnt="0"/>
      <dgm:spPr/>
    </dgm:pt>
    <dgm:pt modelId="{08A690FD-858A-4D75-B7D3-750681E43A90}" type="pres">
      <dgm:prSet presAssocID="{6B10FD51-3239-4680-92DC-2A4EF9AB89DA}" presName="LevelTwoTextNode" presStyleLbl="node2" presStyleIdx="2" presStyleCnt="7">
        <dgm:presLayoutVars>
          <dgm:chPref val="3"/>
        </dgm:presLayoutVars>
      </dgm:prSet>
      <dgm:spPr/>
      <dgm:t>
        <a:bodyPr/>
        <a:lstStyle/>
        <a:p>
          <a:endParaRPr kumimoji="1" lang="ja-JP" altLang="en-US"/>
        </a:p>
      </dgm:t>
    </dgm:pt>
    <dgm:pt modelId="{7CB55CDA-C3DE-43CC-A173-00538FF95B11}" type="pres">
      <dgm:prSet presAssocID="{6B10FD51-3239-4680-92DC-2A4EF9AB89DA}" presName="level3hierChild" presStyleCnt="0"/>
      <dgm:spPr/>
    </dgm:pt>
    <dgm:pt modelId="{A8796199-F559-4A8D-A3E5-87E7CF68C83C}" type="pres">
      <dgm:prSet presAssocID="{9F6BAD6D-C47D-4AF6-90D6-3C9D4E394B5F}" presName="conn2-1" presStyleLbl="parChTrans1D2" presStyleIdx="3" presStyleCnt="7"/>
      <dgm:spPr/>
      <dgm:t>
        <a:bodyPr/>
        <a:lstStyle/>
        <a:p>
          <a:endParaRPr kumimoji="1" lang="ja-JP" altLang="en-US"/>
        </a:p>
      </dgm:t>
    </dgm:pt>
    <dgm:pt modelId="{8E82B450-639D-4A15-B7F4-4FC40E1BB209}" type="pres">
      <dgm:prSet presAssocID="{9F6BAD6D-C47D-4AF6-90D6-3C9D4E394B5F}" presName="connTx" presStyleLbl="parChTrans1D2" presStyleIdx="3" presStyleCnt="7"/>
      <dgm:spPr/>
      <dgm:t>
        <a:bodyPr/>
        <a:lstStyle/>
        <a:p>
          <a:endParaRPr kumimoji="1" lang="ja-JP" altLang="en-US"/>
        </a:p>
      </dgm:t>
    </dgm:pt>
    <dgm:pt modelId="{87FFFEAB-B7F4-495E-8F12-1C1FC9377B23}" type="pres">
      <dgm:prSet presAssocID="{8A2BC2F7-4FF3-46BA-9D69-FF7B8D045C7B}" presName="root2" presStyleCnt="0"/>
      <dgm:spPr/>
    </dgm:pt>
    <dgm:pt modelId="{844F0594-EC96-45C3-964A-17FBDFDA487E}" type="pres">
      <dgm:prSet presAssocID="{8A2BC2F7-4FF3-46BA-9D69-FF7B8D045C7B}" presName="LevelTwoTextNode" presStyleLbl="node2" presStyleIdx="3" presStyleCnt="7">
        <dgm:presLayoutVars>
          <dgm:chPref val="3"/>
        </dgm:presLayoutVars>
      </dgm:prSet>
      <dgm:spPr/>
      <dgm:t>
        <a:bodyPr/>
        <a:lstStyle/>
        <a:p>
          <a:endParaRPr kumimoji="1" lang="ja-JP" altLang="en-US"/>
        </a:p>
      </dgm:t>
    </dgm:pt>
    <dgm:pt modelId="{93B6A144-F9A8-4188-BFFA-6EE17EF1130F}" type="pres">
      <dgm:prSet presAssocID="{8A2BC2F7-4FF3-46BA-9D69-FF7B8D045C7B}" presName="level3hierChild" presStyleCnt="0"/>
      <dgm:spPr/>
    </dgm:pt>
    <dgm:pt modelId="{A3FA9BB0-9281-4F11-957D-644D9A8C5C77}" type="pres">
      <dgm:prSet presAssocID="{F9D09D31-9287-482C-8B6A-B81773B51E4E}" presName="conn2-1" presStyleLbl="parChTrans1D2" presStyleIdx="4" presStyleCnt="7"/>
      <dgm:spPr/>
      <dgm:t>
        <a:bodyPr/>
        <a:lstStyle/>
        <a:p>
          <a:endParaRPr kumimoji="1" lang="ja-JP" altLang="en-US"/>
        </a:p>
      </dgm:t>
    </dgm:pt>
    <dgm:pt modelId="{8E25BB10-7230-4389-8DD0-DACF6B01F745}" type="pres">
      <dgm:prSet presAssocID="{F9D09D31-9287-482C-8B6A-B81773B51E4E}" presName="connTx" presStyleLbl="parChTrans1D2" presStyleIdx="4" presStyleCnt="7"/>
      <dgm:spPr/>
      <dgm:t>
        <a:bodyPr/>
        <a:lstStyle/>
        <a:p>
          <a:endParaRPr kumimoji="1" lang="ja-JP" altLang="en-US"/>
        </a:p>
      </dgm:t>
    </dgm:pt>
    <dgm:pt modelId="{18FFEA2D-1682-4A0D-8D97-D8889FE9F72C}" type="pres">
      <dgm:prSet presAssocID="{A1D710D3-1527-4E70-A8AE-5FF721A2C09E}" presName="root2" presStyleCnt="0"/>
      <dgm:spPr/>
    </dgm:pt>
    <dgm:pt modelId="{F9277D9C-9329-4E4C-BFFC-9D5FB9C7F53A}" type="pres">
      <dgm:prSet presAssocID="{A1D710D3-1527-4E70-A8AE-5FF721A2C09E}" presName="LevelTwoTextNode" presStyleLbl="node2" presStyleIdx="4" presStyleCnt="7">
        <dgm:presLayoutVars>
          <dgm:chPref val="3"/>
        </dgm:presLayoutVars>
      </dgm:prSet>
      <dgm:spPr/>
      <dgm:t>
        <a:bodyPr/>
        <a:lstStyle/>
        <a:p>
          <a:endParaRPr kumimoji="1" lang="ja-JP" altLang="en-US"/>
        </a:p>
      </dgm:t>
    </dgm:pt>
    <dgm:pt modelId="{7C790C1B-4C71-4A69-A67A-6DACC9689265}" type="pres">
      <dgm:prSet presAssocID="{A1D710D3-1527-4E70-A8AE-5FF721A2C09E}" presName="level3hierChild" presStyleCnt="0"/>
      <dgm:spPr/>
    </dgm:pt>
    <dgm:pt modelId="{6945488C-1DB0-4779-81D3-0E92FCD54D8D}" type="pres">
      <dgm:prSet presAssocID="{15A57A4B-83C1-4E71-8D19-F9F7C8953460}" presName="conn2-1" presStyleLbl="parChTrans1D2" presStyleIdx="5" presStyleCnt="7"/>
      <dgm:spPr/>
      <dgm:t>
        <a:bodyPr/>
        <a:lstStyle/>
        <a:p>
          <a:endParaRPr kumimoji="1" lang="ja-JP" altLang="en-US"/>
        </a:p>
      </dgm:t>
    </dgm:pt>
    <dgm:pt modelId="{E013D33E-4408-4778-BBC8-C0F031B7321B}" type="pres">
      <dgm:prSet presAssocID="{15A57A4B-83C1-4E71-8D19-F9F7C8953460}" presName="connTx" presStyleLbl="parChTrans1D2" presStyleIdx="5" presStyleCnt="7"/>
      <dgm:spPr/>
      <dgm:t>
        <a:bodyPr/>
        <a:lstStyle/>
        <a:p>
          <a:endParaRPr kumimoji="1" lang="ja-JP" altLang="en-US"/>
        </a:p>
      </dgm:t>
    </dgm:pt>
    <dgm:pt modelId="{FA7D7AA2-EE3D-48A8-BC2F-7628716129EF}" type="pres">
      <dgm:prSet presAssocID="{AC852652-3C22-4799-9A8F-F19A6EE3E5CB}" presName="root2" presStyleCnt="0"/>
      <dgm:spPr/>
    </dgm:pt>
    <dgm:pt modelId="{6D48E236-3C17-4AD1-B8CF-A09A4B4DA33D}" type="pres">
      <dgm:prSet presAssocID="{AC852652-3C22-4799-9A8F-F19A6EE3E5CB}" presName="LevelTwoTextNode" presStyleLbl="node2" presStyleIdx="5" presStyleCnt="7">
        <dgm:presLayoutVars>
          <dgm:chPref val="3"/>
        </dgm:presLayoutVars>
      </dgm:prSet>
      <dgm:spPr/>
      <dgm:t>
        <a:bodyPr/>
        <a:lstStyle/>
        <a:p>
          <a:endParaRPr kumimoji="1" lang="ja-JP" altLang="en-US"/>
        </a:p>
      </dgm:t>
    </dgm:pt>
    <dgm:pt modelId="{A3E4A4C1-35E3-4CE5-B0D5-BDA08B4DDBD7}" type="pres">
      <dgm:prSet presAssocID="{AC852652-3C22-4799-9A8F-F19A6EE3E5CB}" presName="level3hierChild" presStyleCnt="0"/>
      <dgm:spPr/>
    </dgm:pt>
    <dgm:pt modelId="{11886562-7264-4820-A511-62DC2E92D72D}" type="pres">
      <dgm:prSet presAssocID="{77CD66F1-F355-46CD-829F-D67A6961C706}" presName="conn2-1" presStyleLbl="parChTrans1D2" presStyleIdx="6" presStyleCnt="7"/>
      <dgm:spPr/>
      <dgm:t>
        <a:bodyPr/>
        <a:lstStyle/>
        <a:p>
          <a:endParaRPr kumimoji="1" lang="ja-JP" altLang="en-US"/>
        </a:p>
      </dgm:t>
    </dgm:pt>
    <dgm:pt modelId="{3C7999E9-B0A0-4FAE-981D-D1BD22089375}" type="pres">
      <dgm:prSet presAssocID="{77CD66F1-F355-46CD-829F-D67A6961C706}" presName="connTx" presStyleLbl="parChTrans1D2" presStyleIdx="6" presStyleCnt="7"/>
      <dgm:spPr/>
      <dgm:t>
        <a:bodyPr/>
        <a:lstStyle/>
        <a:p>
          <a:endParaRPr kumimoji="1" lang="ja-JP" altLang="en-US"/>
        </a:p>
      </dgm:t>
    </dgm:pt>
    <dgm:pt modelId="{D540DBC5-91F8-410B-9B28-B71DBD858CD6}" type="pres">
      <dgm:prSet presAssocID="{AFF2AE42-6AFE-4204-B0C2-8F5EEA495F58}" presName="root2" presStyleCnt="0"/>
      <dgm:spPr/>
    </dgm:pt>
    <dgm:pt modelId="{C403FA1F-C62E-4BA0-AF82-73296C8B44EB}" type="pres">
      <dgm:prSet presAssocID="{AFF2AE42-6AFE-4204-B0C2-8F5EEA495F58}" presName="LevelTwoTextNode" presStyleLbl="node2" presStyleIdx="6" presStyleCnt="7">
        <dgm:presLayoutVars>
          <dgm:chPref val="3"/>
        </dgm:presLayoutVars>
      </dgm:prSet>
      <dgm:spPr/>
      <dgm:t>
        <a:bodyPr/>
        <a:lstStyle/>
        <a:p>
          <a:endParaRPr kumimoji="1" lang="ja-JP" altLang="en-US"/>
        </a:p>
      </dgm:t>
    </dgm:pt>
    <dgm:pt modelId="{7D9F2743-7C1A-42D3-92ED-A11DD54B468F}" type="pres">
      <dgm:prSet presAssocID="{AFF2AE42-6AFE-4204-B0C2-8F5EEA495F58}" presName="level3hierChild" presStyleCnt="0"/>
      <dgm:spPr/>
    </dgm:pt>
  </dgm:ptLst>
  <dgm:cxnLst>
    <dgm:cxn modelId="{097977C0-C00B-4C6C-9278-45D27D1F25F9}" type="presOf" srcId="{9F6BAD6D-C47D-4AF6-90D6-3C9D4E394B5F}" destId="{8E82B450-639D-4A15-B7F4-4FC40E1BB209}" srcOrd="1" destOrd="0" presId="urn:microsoft.com/office/officeart/2008/layout/HorizontalMultiLevelHierarchy"/>
    <dgm:cxn modelId="{9AAB8596-18C8-4F50-90C4-A94458B6668E}" srcId="{DBFA2763-58B0-4990-A596-EC8C74C199E9}" destId="{69A49376-DC6C-488C-B5FC-CBFC1177710F}" srcOrd="0" destOrd="0" parTransId="{46CD5349-E29E-4C97-8082-0A1FCDE0800A}" sibTransId="{0052DC64-23FB-4A17-ADF1-4CA71A31358E}"/>
    <dgm:cxn modelId="{7858F9F1-B01F-4DB6-BFA6-4516654997A8}" type="presOf" srcId="{F8ED74D6-B579-4774-8B3F-F36247EAEDDA}" destId="{89EF7AE9-A67B-4297-AB06-83A15F6F7613}" srcOrd="0" destOrd="0" presId="urn:microsoft.com/office/officeart/2008/layout/HorizontalMultiLevelHierarchy"/>
    <dgm:cxn modelId="{195BDEA7-A5BB-4289-9C76-E179F073D084}" type="presOf" srcId="{77CD66F1-F355-46CD-829F-D67A6961C706}" destId="{3C7999E9-B0A0-4FAE-981D-D1BD22089375}" srcOrd="1" destOrd="0" presId="urn:microsoft.com/office/officeart/2008/layout/HorizontalMultiLevelHierarchy"/>
    <dgm:cxn modelId="{84E62B93-7FEB-4922-B927-7C9933DD2FEE}" type="presOf" srcId="{FE414201-2F45-43E9-91D1-261017BA6891}" destId="{9A3AB457-6C68-4824-8156-AE4FA4547C43}" srcOrd="1" destOrd="0" presId="urn:microsoft.com/office/officeart/2008/layout/HorizontalMultiLevelHierarchy"/>
    <dgm:cxn modelId="{29DB2FB3-9F1B-4407-B504-E12B06F13DC7}" type="presOf" srcId="{F9D09D31-9287-482C-8B6A-B81773B51E4E}" destId="{8E25BB10-7230-4389-8DD0-DACF6B01F745}" srcOrd="1" destOrd="0" presId="urn:microsoft.com/office/officeart/2008/layout/HorizontalMultiLevelHierarchy"/>
    <dgm:cxn modelId="{5D9D97B1-5AC8-4E4A-A14E-F87442316E1F}" type="presOf" srcId="{8A2BC2F7-4FF3-46BA-9D69-FF7B8D045C7B}" destId="{844F0594-EC96-45C3-964A-17FBDFDA487E}" srcOrd="0" destOrd="0" presId="urn:microsoft.com/office/officeart/2008/layout/HorizontalMultiLevelHierarchy"/>
    <dgm:cxn modelId="{03E2CEA6-C62A-4CD6-A5CC-8A28CA1CBBA6}" type="presOf" srcId="{AFF2AE42-6AFE-4204-B0C2-8F5EEA495F58}" destId="{C403FA1F-C62E-4BA0-AF82-73296C8B44EB}" srcOrd="0" destOrd="0" presId="urn:microsoft.com/office/officeart/2008/layout/HorizontalMultiLevelHierarchy"/>
    <dgm:cxn modelId="{FC51EE0A-DFB4-4125-939A-5F7E6BF69295}" srcId="{69A49376-DC6C-488C-B5FC-CBFC1177710F}" destId="{F8ED74D6-B579-4774-8B3F-F36247EAEDDA}" srcOrd="0" destOrd="0" parTransId="{FE414201-2F45-43E9-91D1-261017BA6891}" sibTransId="{5990129A-81DB-4B3C-97DA-FE3CBE145085}"/>
    <dgm:cxn modelId="{B232B1A8-3C0F-4E3A-8768-36A7B4270CA8}" type="presOf" srcId="{F9389D4C-D528-4DDA-AFB8-45F1F0BE2BA3}" destId="{EFB51F16-B1CF-4B5C-A3CD-7F2CC5F579E3}" srcOrd="0" destOrd="0" presId="urn:microsoft.com/office/officeart/2008/layout/HorizontalMultiLevelHierarchy"/>
    <dgm:cxn modelId="{E8898A2B-46B2-439A-9B91-B163DF4A965A}" srcId="{69A49376-DC6C-488C-B5FC-CBFC1177710F}" destId="{AC852652-3C22-4799-9A8F-F19A6EE3E5CB}" srcOrd="5" destOrd="0" parTransId="{15A57A4B-83C1-4E71-8D19-F9F7C8953460}" sibTransId="{982CCFC3-2488-4CEA-A109-3DCB7FAC18A8}"/>
    <dgm:cxn modelId="{5FB70540-EF8C-4FA9-BF09-9AC120125E7F}" type="presOf" srcId="{AC852652-3C22-4799-9A8F-F19A6EE3E5CB}" destId="{6D48E236-3C17-4AD1-B8CF-A09A4B4DA33D}" srcOrd="0" destOrd="0" presId="urn:microsoft.com/office/officeart/2008/layout/HorizontalMultiLevelHierarchy"/>
    <dgm:cxn modelId="{3B691C1F-78B9-41E8-B4A2-16FDF2BD0C40}" type="presOf" srcId="{77CD66F1-F355-46CD-829F-D67A6961C706}" destId="{11886562-7264-4820-A511-62DC2E92D72D}" srcOrd="0" destOrd="0" presId="urn:microsoft.com/office/officeart/2008/layout/HorizontalMultiLevelHierarchy"/>
    <dgm:cxn modelId="{A4646489-A86D-48B4-B32D-7FA9A6CB0FDC}" srcId="{69A49376-DC6C-488C-B5FC-CBFC1177710F}" destId="{A1D710D3-1527-4E70-A8AE-5FF721A2C09E}" srcOrd="4" destOrd="0" parTransId="{F9D09D31-9287-482C-8B6A-B81773B51E4E}" sibTransId="{A55AEC41-52C2-4695-B6A8-38218C3569E5}"/>
    <dgm:cxn modelId="{7184FDB0-8510-476B-A232-5051C00EAD59}" srcId="{69A49376-DC6C-488C-B5FC-CBFC1177710F}" destId="{8A2BC2F7-4FF3-46BA-9D69-FF7B8D045C7B}" srcOrd="3" destOrd="0" parTransId="{9F6BAD6D-C47D-4AF6-90D6-3C9D4E394B5F}" sibTransId="{B80F998F-0335-4156-820C-3F2363610228}"/>
    <dgm:cxn modelId="{636FCC5F-7DFF-4A9B-B170-216EAAE8A81B}" type="presOf" srcId="{F9389D4C-D528-4DDA-AFB8-45F1F0BE2BA3}" destId="{95C7E929-552A-431D-9484-1300E3F05405}" srcOrd="1" destOrd="0" presId="urn:microsoft.com/office/officeart/2008/layout/HorizontalMultiLevelHierarchy"/>
    <dgm:cxn modelId="{A822A304-F9FA-445D-8BA2-7C57B6B7D216}" type="presOf" srcId="{69A49376-DC6C-488C-B5FC-CBFC1177710F}" destId="{C0018D22-7F1F-4DDD-9033-39E9345259C4}" srcOrd="0" destOrd="0" presId="urn:microsoft.com/office/officeart/2008/layout/HorizontalMultiLevelHierarchy"/>
    <dgm:cxn modelId="{122F47A2-9696-46EC-BBE3-0DCDA6B8679C}" type="presOf" srcId="{15A57A4B-83C1-4E71-8D19-F9F7C8953460}" destId="{E013D33E-4408-4778-BBC8-C0F031B7321B}" srcOrd="1" destOrd="0" presId="urn:microsoft.com/office/officeart/2008/layout/HorizontalMultiLevelHierarchy"/>
    <dgm:cxn modelId="{E85BCCCE-B163-4810-8C6C-12D6AF669216}" type="presOf" srcId="{FE414201-2F45-43E9-91D1-261017BA6891}" destId="{D7855A5A-9BA7-4412-B639-A807F5AB35A7}" srcOrd="0" destOrd="0" presId="urn:microsoft.com/office/officeart/2008/layout/HorizontalMultiLevelHierarchy"/>
    <dgm:cxn modelId="{01F1C9EE-0474-4289-9B04-8654484D27C7}" type="presOf" srcId="{9F6BAD6D-C47D-4AF6-90D6-3C9D4E394B5F}" destId="{A8796199-F559-4A8D-A3E5-87E7CF68C83C}" srcOrd="0" destOrd="0" presId="urn:microsoft.com/office/officeart/2008/layout/HorizontalMultiLevelHierarchy"/>
    <dgm:cxn modelId="{2457761C-E6FB-436C-8913-BAE46840F144}" type="presOf" srcId="{F9D09D31-9287-482C-8B6A-B81773B51E4E}" destId="{A3FA9BB0-9281-4F11-957D-644D9A8C5C77}" srcOrd="0" destOrd="0" presId="urn:microsoft.com/office/officeart/2008/layout/HorizontalMultiLevelHierarchy"/>
    <dgm:cxn modelId="{98B7E4BC-DAA2-48DB-B2C6-49CEFB766F31}" type="presOf" srcId="{5198ABCB-3E82-4BD6-8DEB-5248546C0A0F}" destId="{6C20FF78-0B1A-42BB-9FA8-89827E709890}" srcOrd="0" destOrd="0" presId="urn:microsoft.com/office/officeart/2008/layout/HorizontalMultiLevelHierarchy"/>
    <dgm:cxn modelId="{0CA588EE-1844-4461-89E4-58075036245D}" type="presOf" srcId="{6B10FD51-3239-4680-92DC-2A4EF9AB89DA}" destId="{08A690FD-858A-4D75-B7D3-750681E43A90}" srcOrd="0" destOrd="0" presId="urn:microsoft.com/office/officeart/2008/layout/HorizontalMultiLevelHierarchy"/>
    <dgm:cxn modelId="{2EAF8250-D114-4587-8A36-5272E676759E}" srcId="{69A49376-DC6C-488C-B5FC-CBFC1177710F}" destId="{5198ABCB-3E82-4BD6-8DEB-5248546C0A0F}" srcOrd="1" destOrd="0" parTransId="{A19EC1E9-74CF-4DEB-B7B6-A7B2D69046AF}" sibTransId="{09B154E7-F6BF-42E8-B0A3-AFCBC8B75E30}"/>
    <dgm:cxn modelId="{33A84724-6EFC-4554-BA01-7D72192CCA47}" srcId="{69A49376-DC6C-488C-B5FC-CBFC1177710F}" destId="{AFF2AE42-6AFE-4204-B0C2-8F5EEA495F58}" srcOrd="6" destOrd="0" parTransId="{77CD66F1-F355-46CD-829F-D67A6961C706}" sibTransId="{EC7EDB3F-51BC-49BD-87CC-7C3D8E2B6C59}"/>
    <dgm:cxn modelId="{000B31F0-22A9-4004-970E-79594BCED218}" type="presOf" srcId="{A19EC1E9-74CF-4DEB-B7B6-A7B2D69046AF}" destId="{060829B8-99EC-4D73-BB69-C634CCC093E3}" srcOrd="0" destOrd="0" presId="urn:microsoft.com/office/officeart/2008/layout/HorizontalMultiLevelHierarchy"/>
    <dgm:cxn modelId="{D5BA8041-6460-4481-87CB-4EFF5A6C1D1F}" srcId="{69A49376-DC6C-488C-B5FC-CBFC1177710F}" destId="{6B10FD51-3239-4680-92DC-2A4EF9AB89DA}" srcOrd="2" destOrd="0" parTransId="{F9389D4C-D528-4DDA-AFB8-45F1F0BE2BA3}" sibTransId="{9DE25663-90B7-4C12-B9C3-823DA6C03C13}"/>
    <dgm:cxn modelId="{9CB335CE-4FD1-4FEA-A39D-5CF432842CA1}" type="presOf" srcId="{DBFA2763-58B0-4990-A596-EC8C74C199E9}" destId="{81F3620B-E46A-4C81-8071-ED65C5B08E13}" srcOrd="0" destOrd="0" presId="urn:microsoft.com/office/officeart/2008/layout/HorizontalMultiLevelHierarchy"/>
    <dgm:cxn modelId="{A243AC13-3607-4C65-9E79-E6B79B70B039}" type="presOf" srcId="{A1D710D3-1527-4E70-A8AE-5FF721A2C09E}" destId="{F9277D9C-9329-4E4C-BFFC-9D5FB9C7F53A}" srcOrd="0" destOrd="0" presId="urn:microsoft.com/office/officeart/2008/layout/HorizontalMultiLevelHierarchy"/>
    <dgm:cxn modelId="{4EA2B71B-D541-445D-A1E6-AEA54DCDFFA4}" type="presOf" srcId="{A19EC1E9-74CF-4DEB-B7B6-A7B2D69046AF}" destId="{44E4F58C-882E-4B8F-870C-1925412286B3}" srcOrd="1" destOrd="0" presId="urn:microsoft.com/office/officeart/2008/layout/HorizontalMultiLevelHierarchy"/>
    <dgm:cxn modelId="{86B8EC53-5E9B-4261-A918-0344E30B04AA}" type="presOf" srcId="{15A57A4B-83C1-4E71-8D19-F9F7C8953460}" destId="{6945488C-1DB0-4779-81D3-0E92FCD54D8D}" srcOrd="0" destOrd="0" presId="urn:microsoft.com/office/officeart/2008/layout/HorizontalMultiLevelHierarchy"/>
    <dgm:cxn modelId="{27446317-CB69-40A2-A42E-6888BA06D05D}" type="presParOf" srcId="{81F3620B-E46A-4C81-8071-ED65C5B08E13}" destId="{B4D91EDE-3A08-49D1-8B74-8A08A9C4749F}" srcOrd="0" destOrd="0" presId="urn:microsoft.com/office/officeart/2008/layout/HorizontalMultiLevelHierarchy"/>
    <dgm:cxn modelId="{8E52742A-F5EF-4918-8430-005933E66DA5}" type="presParOf" srcId="{B4D91EDE-3A08-49D1-8B74-8A08A9C4749F}" destId="{C0018D22-7F1F-4DDD-9033-39E9345259C4}" srcOrd="0" destOrd="0" presId="urn:microsoft.com/office/officeart/2008/layout/HorizontalMultiLevelHierarchy"/>
    <dgm:cxn modelId="{3E997C18-D373-4D43-B0C2-A0DAC39BF7E0}" type="presParOf" srcId="{B4D91EDE-3A08-49D1-8B74-8A08A9C4749F}" destId="{26DDA272-0811-4063-B72D-8E4FF123BF03}" srcOrd="1" destOrd="0" presId="urn:microsoft.com/office/officeart/2008/layout/HorizontalMultiLevelHierarchy"/>
    <dgm:cxn modelId="{B6CD047B-ABCB-4594-8282-3D5F304A57AE}" type="presParOf" srcId="{26DDA272-0811-4063-B72D-8E4FF123BF03}" destId="{D7855A5A-9BA7-4412-B639-A807F5AB35A7}" srcOrd="0" destOrd="0" presId="urn:microsoft.com/office/officeart/2008/layout/HorizontalMultiLevelHierarchy"/>
    <dgm:cxn modelId="{FFFEEA06-91A1-4F82-8A46-68CACF0C8F75}" type="presParOf" srcId="{D7855A5A-9BA7-4412-B639-A807F5AB35A7}" destId="{9A3AB457-6C68-4824-8156-AE4FA4547C43}" srcOrd="0" destOrd="0" presId="urn:microsoft.com/office/officeart/2008/layout/HorizontalMultiLevelHierarchy"/>
    <dgm:cxn modelId="{7B70FC7F-08EC-4F35-8FBE-091283A70098}" type="presParOf" srcId="{26DDA272-0811-4063-B72D-8E4FF123BF03}" destId="{844EE97D-51E9-408E-9FDF-D5788556A0E2}" srcOrd="1" destOrd="0" presId="urn:microsoft.com/office/officeart/2008/layout/HorizontalMultiLevelHierarchy"/>
    <dgm:cxn modelId="{40ECB468-DADA-4904-BDC7-82B4E771C042}" type="presParOf" srcId="{844EE97D-51E9-408E-9FDF-D5788556A0E2}" destId="{89EF7AE9-A67B-4297-AB06-83A15F6F7613}" srcOrd="0" destOrd="0" presId="urn:microsoft.com/office/officeart/2008/layout/HorizontalMultiLevelHierarchy"/>
    <dgm:cxn modelId="{56D56C37-38A1-468A-BDA3-616AD62DB73B}" type="presParOf" srcId="{844EE97D-51E9-408E-9FDF-D5788556A0E2}" destId="{82F284AB-29D4-4115-A33B-7F938BB53E06}" srcOrd="1" destOrd="0" presId="urn:microsoft.com/office/officeart/2008/layout/HorizontalMultiLevelHierarchy"/>
    <dgm:cxn modelId="{6D11CA26-5856-46DE-85CD-4B0C4C72BDA1}" type="presParOf" srcId="{26DDA272-0811-4063-B72D-8E4FF123BF03}" destId="{060829B8-99EC-4D73-BB69-C634CCC093E3}" srcOrd="2" destOrd="0" presId="urn:microsoft.com/office/officeart/2008/layout/HorizontalMultiLevelHierarchy"/>
    <dgm:cxn modelId="{C1C7B9E7-1210-4506-A129-2B73753A97BE}" type="presParOf" srcId="{060829B8-99EC-4D73-BB69-C634CCC093E3}" destId="{44E4F58C-882E-4B8F-870C-1925412286B3}" srcOrd="0" destOrd="0" presId="urn:microsoft.com/office/officeart/2008/layout/HorizontalMultiLevelHierarchy"/>
    <dgm:cxn modelId="{FDD9271C-C268-4C35-8B95-C6118CE33FB0}" type="presParOf" srcId="{26DDA272-0811-4063-B72D-8E4FF123BF03}" destId="{FDABDD7A-7F96-4BDC-AEED-7E339DE9FDFF}" srcOrd="3" destOrd="0" presId="urn:microsoft.com/office/officeart/2008/layout/HorizontalMultiLevelHierarchy"/>
    <dgm:cxn modelId="{27B11CF4-3655-4633-BF88-234E5390DF36}" type="presParOf" srcId="{FDABDD7A-7F96-4BDC-AEED-7E339DE9FDFF}" destId="{6C20FF78-0B1A-42BB-9FA8-89827E709890}" srcOrd="0" destOrd="0" presId="urn:microsoft.com/office/officeart/2008/layout/HorizontalMultiLevelHierarchy"/>
    <dgm:cxn modelId="{BA6A5343-5EAE-4BF9-9E39-B582CE26E476}" type="presParOf" srcId="{FDABDD7A-7F96-4BDC-AEED-7E339DE9FDFF}" destId="{BF435F48-C5B6-4E6F-AE65-0EC5C2807098}" srcOrd="1" destOrd="0" presId="urn:microsoft.com/office/officeart/2008/layout/HorizontalMultiLevelHierarchy"/>
    <dgm:cxn modelId="{5E28BDD1-0F1B-45E3-9736-4A47A4260265}" type="presParOf" srcId="{26DDA272-0811-4063-B72D-8E4FF123BF03}" destId="{EFB51F16-B1CF-4B5C-A3CD-7F2CC5F579E3}" srcOrd="4" destOrd="0" presId="urn:microsoft.com/office/officeart/2008/layout/HorizontalMultiLevelHierarchy"/>
    <dgm:cxn modelId="{8E7CDF84-9C2D-4551-BC44-98D2D76F6F9D}" type="presParOf" srcId="{EFB51F16-B1CF-4B5C-A3CD-7F2CC5F579E3}" destId="{95C7E929-552A-431D-9484-1300E3F05405}" srcOrd="0" destOrd="0" presId="urn:microsoft.com/office/officeart/2008/layout/HorizontalMultiLevelHierarchy"/>
    <dgm:cxn modelId="{696DD76F-C5B6-4D38-934C-35C830FF8847}" type="presParOf" srcId="{26DDA272-0811-4063-B72D-8E4FF123BF03}" destId="{9955FF59-2356-4305-BD7C-CADD9681C402}" srcOrd="5" destOrd="0" presId="urn:microsoft.com/office/officeart/2008/layout/HorizontalMultiLevelHierarchy"/>
    <dgm:cxn modelId="{337869AA-EF16-43C2-8794-9B981988D101}" type="presParOf" srcId="{9955FF59-2356-4305-BD7C-CADD9681C402}" destId="{08A690FD-858A-4D75-B7D3-750681E43A90}" srcOrd="0" destOrd="0" presId="urn:microsoft.com/office/officeart/2008/layout/HorizontalMultiLevelHierarchy"/>
    <dgm:cxn modelId="{756BC9E5-9C90-4C64-8360-53EE06BA1A0B}" type="presParOf" srcId="{9955FF59-2356-4305-BD7C-CADD9681C402}" destId="{7CB55CDA-C3DE-43CC-A173-00538FF95B11}" srcOrd="1" destOrd="0" presId="urn:microsoft.com/office/officeart/2008/layout/HorizontalMultiLevelHierarchy"/>
    <dgm:cxn modelId="{CB8D7BD3-85EC-42A1-A127-A61FFBA09415}" type="presParOf" srcId="{26DDA272-0811-4063-B72D-8E4FF123BF03}" destId="{A8796199-F559-4A8D-A3E5-87E7CF68C83C}" srcOrd="6" destOrd="0" presId="urn:microsoft.com/office/officeart/2008/layout/HorizontalMultiLevelHierarchy"/>
    <dgm:cxn modelId="{8180290C-324F-4B4A-BC50-38D46144BFC3}" type="presParOf" srcId="{A8796199-F559-4A8D-A3E5-87E7CF68C83C}" destId="{8E82B450-639D-4A15-B7F4-4FC40E1BB209}" srcOrd="0" destOrd="0" presId="urn:microsoft.com/office/officeart/2008/layout/HorizontalMultiLevelHierarchy"/>
    <dgm:cxn modelId="{DF1E2417-7E18-4F19-B746-391BBF2CC5DB}" type="presParOf" srcId="{26DDA272-0811-4063-B72D-8E4FF123BF03}" destId="{87FFFEAB-B7F4-495E-8F12-1C1FC9377B23}" srcOrd="7" destOrd="0" presId="urn:microsoft.com/office/officeart/2008/layout/HorizontalMultiLevelHierarchy"/>
    <dgm:cxn modelId="{409B6D7A-1C95-4AA3-A525-4AA93B64F33D}" type="presParOf" srcId="{87FFFEAB-B7F4-495E-8F12-1C1FC9377B23}" destId="{844F0594-EC96-45C3-964A-17FBDFDA487E}" srcOrd="0" destOrd="0" presId="urn:microsoft.com/office/officeart/2008/layout/HorizontalMultiLevelHierarchy"/>
    <dgm:cxn modelId="{444F74F2-9339-45A5-B9C1-C8C9F38C68B3}" type="presParOf" srcId="{87FFFEAB-B7F4-495E-8F12-1C1FC9377B23}" destId="{93B6A144-F9A8-4188-BFFA-6EE17EF1130F}" srcOrd="1" destOrd="0" presId="urn:microsoft.com/office/officeart/2008/layout/HorizontalMultiLevelHierarchy"/>
    <dgm:cxn modelId="{A9CAEFA3-A39F-4608-9E0D-801E2DA14A51}" type="presParOf" srcId="{26DDA272-0811-4063-B72D-8E4FF123BF03}" destId="{A3FA9BB0-9281-4F11-957D-644D9A8C5C77}" srcOrd="8" destOrd="0" presId="urn:microsoft.com/office/officeart/2008/layout/HorizontalMultiLevelHierarchy"/>
    <dgm:cxn modelId="{F9B105C7-9DB1-4C8D-8F21-86351D338208}" type="presParOf" srcId="{A3FA9BB0-9281-4F11-957D-644D9A8C5C77}" destId="{8E25BB10-7230-4389-8DD0-DACF6B01F745}" srcOrd="0" destOrd="0" presId="urn:microsoft.com/office/officeart/2008/layout/HorizontalMultiLevelHierarchy"/>
    <dgm:cxn modelId="{54A508E5-B81D-4C66-9568-1D8BFE24504F}" type="presParOf" srcId="{26DDA272-0811-4063-B72D-8E4FF123BF03}" destId="{18FFEA2D-1682-4A0D-8D97-D8889FE9F72C}" srcOrd="9" destOrd="0" presId="urn:microsoft.com/office/officeart/2008/layout/HorizontalMultiLevelHierarchy"/>
    <dgm:cxn modelId="{FCA85491-788D-4884-B082-E73FBC629449}" type="presParOf" srcId="{18FFEA2D-1682-4A0D-8D97-D8889FE9F72C}" destId="{F9277D9C-9329-4E4C-BFFC-9D5FB9C7F53A}" srcOrd="0" destOrd="0" presId="urn:microsoft.com/office/officeart/2008/layout/HorizontalMultiLevelHierarchy"/>
    <dgm:cxn modelId="{73EFF234-650A-4B7F-ADD0-7396FA68FDD1}" type="presParOf" srcId="{18FFEA2D-1682-4A0D-8D97-D8889FE9F72C}" destId="{7C790C1B-4C71-4A69-A67A-6DACC9689265}" srcOrd="1" destOrd="0" presId="urn:microsoft.com/office/officeart/2008/layout/HorizontalMultiLevelHierarchy"/>
    <dgm:cxn modelId="{A28830DF-369E-483D-B63A-0D1366B8CD8F}" type="presParOf" srcId="{26DDA272-0811-4063-B72D-8E4FF123BF03}" destId="{6945488C-1DB0-4779-81D3-0E92FCD54D8D}" srcOrd="10" destOrd="0" presId="urn:microsoft.com/office/officeart/2008/layout/HorizontalMultiLevelHierarchy"/>
    <dgm:cxn modelId="{7B3068AE-152B-4562-8AEC-62E07085A063}" type="presParOf" srcId="{6945488C-1DB0-4779-81D3-0E92FCD54D8D}" destId="{E013D33E-4408-4778-BBC8-C0F031B7321B}" srcOrd="0" destOrd="0" presId="urn:microsoft.com/office/officeart/2008/layout/HorizontalMultiLevelHierarchy"/>
    <dgm:cxn modelId="{98BE7BF7-9642-4D9D-A3A5-446FEF5A931F}" type="presParOf" srcId="{26DDA272-0811-4063-B72D-8E4FF123BF03}" destId="{FA7D7AA2-EE3D-48A8-BC2F-7628716129EF}" srcOrd="11" destOrd="0" presId="urn:microsoft.com/office/officeart/2008/layout/HorizontalMultiLevelHierarchy"/>
    <dgm:cxn modelId="{B78D0611-C6D3-442D-A505-BCEE4A4C2D6B}" type="presParOf" srcId="{FA7D7AA2-EE3D-48A8-BC2F-7628716129EF}" destId="{6D48E236-3C17-4AD1-B8CF-A09A4B4DA33D}" srcOrd="0" destOrd="0" presId="urn:microsoft.com/office/officeart/2008/layout/HorizontalMultiLevelHierarchy"/>
    <dgm:cxn modelId="{F4ECACB3-E359-46F3-B5ED-5C92535C6058}" type="presParOf" srcId="{FA7D7AA2-EE3D-48A8-BC2F-7628716129EF}" destId="{A3E4A4C1-35E3-4CE5-B0D5-BDA08B4DDBD7}" srcOrd="1" destOrd="0" presId="urn:microsoft.com/office/officeart/2008/layout/HorizontalMultiLevelHierarchy"/>
    <dgm:cxn modelId="{5FD5C3D6-D23E-424E-BC7E-90CAD6BF9E30}" type="presParOf" srcId="{26DDA272-0811-4063-B72D-8E4FF123BF03}" destId="{11886562-7264-4820-A511-62DC2E92D72D}" srcOrd="12" destOrd="0" presId="urn:microsoft.com/office/officeart/2008/layout/HorizontalMultiLevelHierarchy"/>
    <dgm:cxn modelId="{D7D727A7-4FEF-4AF4-8592-DEC32881CA20}" type="presParOf" srcId="{11886562-7264-4820-A511-62DC2E92D72D}" destId="{3C7999E9-B0A0-4FAE-981D-D1BD22089375}" srcOrd="0" destOrd="0" presId="urn:microsoft.com/office/officeart/2008/layout/HorizontalMultiLevelHierarchy"/>
    <dgm:cxn modelId="{56E5E825-7EFE-4805-98BD-A1BB98B1F478}" type="presParOf" srcId="{26DDA272-0811-4063-B72D-8E4FF123BF03}" destId="{D540DBC5-91F8-410B-9B28-B71DBD858CD6}" srcOrd="13" destOrd="0" presId="urn:microsoft.com/office/officeart/2008/layout/HorizontalMultiLevelHierarchy"/>
    <dgm:cxn modelId="{3877B5A9-FC6D-4289-8250-FB31443DD3F0}" type="presParOf" srcId="{D540DBC5-91F8-410B-9B28-B71DBD858CD6}" destId="{C403FA1F-C62E-4BA0-AF82-73296C8B44EB}" srcOrd="0" destOrd="0" presId="urn:microsoft.com/office/officeart/2008/layout/HorizontalMultiLevelHierarchy"/>
    <dgm:cxn modelId="{6E9BE43C-79EA-43D4-85B8-AFC40C62553F}" type="presParOf" srcId="{D540DBC5-91F8-410B-9B28-B71DBD858CD6}" destId="{7D9F2743-7C1A-42D3-92ED-A11DD54B468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FA2763-58B0-4990-A596-EC8C74C199E9}"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kumimoji="1" lang="ja-JP" altLang="en-US"/>
        </a:p>
      </dgm:t>
    </dgm:pt>
    <dgm:pt modelId="{69A49376-DC6C-488C-B5FC-CBFC1177710F}">
      <dgm:prSet phldrT="[テキスト]" custT="1"/>
      <dgm:spPr/>
      <dgm:t>
        <a:bodyPr/>
        <a:lstStyle/>
        <a:p>
          <a:r>
            <a:rPr kumimoji="1" lang="en-US" altLang="ja-JP" sz="2400" dirty="0"/>
            <a:t>Google</a:t>
          </a:r>
          <a:r>
            <a:rPr kumimoji="1" lang="ja-JP" altLang="en-US" sz="2400" dirty="0"/>
            <a:t> </a:t>
          </a:r>
          <a:r>
            <a:rPr kumimoji="1" lang="en-US" altLang="ja-JP" sz="2400" dirty="0"/>
            <a:t>Web</a:t>
          </a:r>
          <a:r>
            <a:rPr kumimoji="1" lang="ja-JP" altLang="en-US" sz="2400" dirty="0"/>
            <a:t> </a:t>
          </a:r>
          <a:r>
            <a:rPr kumimoji="1" lang="en-US" altLang="ja-JP" sz="2400" dirty="0"/>
            <a:t>Toolkit</a:t>
          </a:r>
          <a:r>
            <a:rPr kumimoji="1" lang="ja-JP" altLang="en-US" sz="2400" dirty="0"/>
            <a:t> </a:t>
          </a:r>
          <a:r>
            <a:rPr kumimoji="1" lang="en-US" altLang="ja-JP" sz="2400" dirty="0"/>
            <a:t>2.7.0</a:t>
          </a:r>
          <a:endParaRPr kumimoji="1" lang="ja-JP" altLang="en-US" sz="2400" dirty="0"/>
        </a:p>
      </dgm:t>
    </dgm:pt>
    <dgm:pt modelId="{46CD5349-E29E-4C97-8082-0A1FCDE0800A}" type="parTrans" cxnId="{9AAB8596-18C8-4F50-90C4-A94458B6668E}">
      <dgm:prSet/>
      <dgm:spPr/>
      <dgm:t>
        <a:bodyPr/>
        <a:lstStyle/>
        <a:p>
          <a:endParaRPr kumimoji="1" lang="ja-JP" altLang="en-US"/>
        </a:p>
      </dgm:t>
    </dgm:pt>
    <dgm:pt modelId="{0052DC64-23FB-4A17-ADF1-4CA71A31358E}" type="sibTrans" cxnId="{9AAB8596-18C8-4F50-90C4-A94458B6668E}">
      <dgm:prSet/>
      <dgm:spPr/>
      <dgm:t>
        <a:bodyPr/>
        <a:lstStyle/>
        <a:p>
          <a:endParaRPr kumimoji="1" lang="ja-JP" altLang="en-US"/>
        </a:p>
      </dgm:t>
    </dgm:pt>
    <dgm:pt modelId="{F8ED74D6-B579-4774-8B3F-F36247EAEDDA}">
      <dgm:prSet phldrT="[テキスト]"/>
      <dgm:spPr/>
      <dgm:t>
        <a:bodyPr/>
        <a:lstStyle/>
        <a:p>
          <a:r>
            <a:rPr kumimoji="1" lang="en-US" altLang="ja-JP" dirty="0"/>
            <a:t>Apache Ant</a:t>
          </a:r>
          <a:endParaRPr kumimoji="1" lang="ja-JP" altLang="en-US" dirty="0"/>
        </a:p>
      </dgm:t>
    </dgm:pt>
    <dgm:pt modelId="{FE414201-2F45-43E9-91D1-261017BA6891}" type="parTrans" cxnId="{FC51EE0A-DFB4-4125-939A-5F7E6BF69295}">
      <dgm:prSet/>
      <dgm:spPr/>
      <dgm:t>
        <a:bodyPr/>
        <a:lstStyle/>
        <a:p>
          <a:endParaRPr kumimoji="1" lang="ja-JP" altLang="en-US"/>
        </a:p>
      </dgm:t>
    </dgm:pt>
    <dgm:pt modelId="{5990129A-81DB-4B3C-97DA-FE3CBE145085}" type="sibTrans" cxnId="{FC51EE0A-DFB4-4125-939A-5F7E6BF69295}">
      <dgm:prSet/>
      <dgm:spPr/>
      <dgm:t>
        <a:bodyPr/>
        <a:lstStyle/>
        <a:p>
          <a:endParaRPr kumimoji="1" lang="ja-JP" altLang="en-US"/>
        </a:p>
      </dgm:t>
    </dgm:pt>
    <dgm:pt modelId="{5198ABCB-3E82-4BD6-8DEB-5248546C0A0F}">
      <dgm:prSet phldrT="[テキスト]"/>
      <dgm:spPr/>
      <dgm:t>
        <a:bodyPr/>
        <a:lstStyle/>
        <a:p>
          <a:r>
            <a:rPr kumimoji="1" lang="en-US" altLang="ja-JP" dirty="0"/>
            <a:t>Apache Commons Codec</a:t>
          </a:r>
          <a:endParaRPr kumimoji="1" lang="ja-JP" altLang="en-US" dirty="0"/>
        </a:p>
      </dgm:t>
    </dgm:pt>
    <dgm:pt modelId="{A19EC1E9-74CF-4DEB-B7B6-A7B2D69046AF}" type="parTrans" cxnId="{2EAF8250-D114-4587-8A36-5272E676759E}">
      <dgm:prSet/>
      <dgm:spPr/>
      <dgm:t>
        <a:bodyPr/>
        <a:lstStyle/>
        <a:p>
          <a:endParaRPr kumimoji="1" lang="ja-JP" altLang="en-US"/>
        </a:p>
      </dgm:t>
    </dgm:pt>
    <dgm:pt modelId="{09B154E7-F6BF-42E8-B0A3-AFCBC8B75E30}" type="sibTrans" cxnId="{2EAF8250-D114-4587-8A36-5272E676759E}">
      <dgm:prSet/>
      <dgm:spPr/>
      <dgm:t>
        <a:bodyPr/>
        <a:lstStyle/>
        <a:p>
          <a:endParaRPr kumimoji="1" lang="ja-JP" altLang="en-US"/>
        </a:p>
      </dgm:t>
    </dgm:pt>
    <dgm:pt modelId="{6B10FD51-3239-4680-92DC-2A4EF9AB89DA}">
      <dgm:prSet phldrT="[テキスト]"/>
      <dgm:spPr/>
      <dgm:t>
        <a:bodyPr/>
        <a:lstStyle/>
        <a:p>
          <a:r>
            <a:rPr kumimoji="1" lang="en-US" altLang="ja-JP" dirty="0">
              <a:solidFill>
                <a:srgbClr val="FF0000"/>
              </a:solidFill>
            </a:rPr>
            <a:t>Apache Commons Collections</a:t>
          </a:r>
          <a:endParaRPr kumimoji="1" lang="ja-JP" altLang="en-US" dirty="0">
            <a:solidFill>
              <a:srgbClr val="FF0000"/>
            </a:solidFill>
          </a:endParaRPr>
        </a:p>
      </dgm:t>
    </dgm:pt>
    <dgm:pt modelId="{F9389D4C-D528-4DDA-AFB8-45F1F0BE2BA3}" type="parTrans" cxnId="{D5BA8041-6460-4481-87CB-4EFF5A6C1D1F}">
      <dgm:prSet/>
      <dgm:spPr/>
      <dgm:t>
        <a:bodyPr/>
        <a:lstStyle/>
        <a:p>
          <a:endParaRPr kumimoji="1" lang="ja-JP" altLang="en-US"/>
        </a:p>
      </dgm:t>
    </dgm:pt>
    <dgm:pt modelId="{9DE25663-90B7-4C12-B9C3-823DA6C03C13}" type="sibTrans" cxnId="{D5BA8041-6460-4481-87CB-4EFF5A6C1D1F}">
      <dgm:prSet/>
      <dgm:spPr/>
      <dgm:t>
        <a:bodyPr/>
        <a:lstStyle/>
        <a:p>
          <a:endParaRPr kumimoji="1" lang="ja-JP" altLang="en-US"/>
        </a:p>
      </dgm:t>
    </dgm:pt>
    <dgm:pt modelId="{8A2BC2F7-4FF3-46BA-9D69-FF7B8D045C7B}">
      <dgm:prSet phldrT="[テキスト]"/>
      <dgm:spPr/>
      <dgm:t>
        <a:bodyPr/>
        <a:lstStyle/>
        <a:p>
          <a:r>
            <a:rPr kumimoji="1" lang="en-US" altLang="ja-JP" dirty="0"/>
            <a:t>Apache </a:t>
          </a:r>
          <a:r>
            <a:rPr kumimoji="1" lang="en-US" altLang="ja-JP" dirty="0" err="1"/>
            <a:t>HttpClient</a:t>
          </a:r>
          <a:endParaRPr kumimoji="1" lang="ja-JP" altLang="en-US" dirty="0"/>
        </a:p>
      </dgm:t>
    </dgm:pt>
    <dgm:pt modelId="{9F6BAD6D-C47D-4AF6-90D6-3C9D4E394B5F}" type="parTrans" cxnId="{7184FDB0-8510-476B-A232-5051C00EAD59}">
      <dgm:prSet/>
      <dgm:spPr/>
      <dgm:t>
        <a:bodyPr/>
        <a:lstStyle/>
        <a:p>
          <a:endParaRPr kumimoji="1" lang="ja-JP" altLang="en-US"/>
        </a:p>
      </dgm:t>
    </dgm:pt>
    <dgm:pt modelId="{B80F998F-0335-4156-820C-3F2363610228}" type="sibTrans" cxnId="{7184FDB0-8510-476B-A232-5051C00EAD59}">
      <dgm:prSet/>
      <dgm:spPr/>
      <dgm:t>
        <a:bodyPr/>
        <a:lstStyle/>
        <a:p>
          <a:endParaRPr kumimoji="1" lang="ja-JP" altLang="en-US"/>
        </a:p>
      </dgm:t>
    </dgm:pt>
    <dgm:pt modelId="{A1D710D3-1527-4E70-A8AE-5FF721A2C09E}">
      <dgm:prSet phldrT="[テキスト]"/>
      <dgm:spPr/>
      <dgm:t>
        <a:bodyPr/>
        <a:lstStyle/>
        <a:p>
          <a:r>
            <a:rPr kumimoji="1" lang="en-US" altLang="ja-JP" dirty="0">
              <a:solidFill>
                <a:srgbClr val="FF0000"/>
              </a:solidFill>
            </a:rPr>
            <a:t>Apache </a:t>
          </a:r>
          <a:r>
            <a:rPr kumimoji="1" lang="en-US" altLang="ja-JP" dirty="0" err="1">
              <a:solidFill>
                <a:srgbClr val="FF0000"/>
              </a:solidFill>
            </a:rPr>
            <a:t>Xalan</a:t>
          </a:r>
          <a:endParaRPr kumimoji="1" lang="ja-JP" altLang="en-US" dirty="0">
            <a:solidFill>
              <a:srgbClr val="FF0000"/>
            </a:solidFill>
          </a:endParaRPr>
        </a:p>
      </dgm:t>
    </dgm:pt>
    <dgm:pt modelId="{F9D09D31-9287-482C-8B6A-B81773B51E4E}" type="parTrans" cxnId="{A4646489-A86D-48B4-B32D-7FA9A6CB0FDC}">
      <dgm:prSet/>
      <dgm:spPr/>
      <dgm:t>
        <a:bodyPr/>
        <a:lstStyle/>
        <a:p>
          <a:endParaRPr kumimoji="1" lang="ja-JP" altLang="en-US"/>
        </a:p>
      </dgm:t>
    </dgm:pt>
    <dgm:pt modelId="{A55AEC41-52C2-4695-B6A8-38218C3569E5}" type="sibTrans" cxnId="{A4646489-A86D-48B4-B32D-7FA9A6CB0FDC}">
      <dgm:prSet/>
      <dgm:spPr/>
      <dgm:t>
        <a:bodyPr/>
        <a:lstStyle/>
        <a:p>
          <a:endParaRPr kumimoji="1" lang="ja-JP" altLang="en-US"/>
        </a:p>
      </dgm:t>
    </dgm:pt>
    <dgm:pt modelId="{AC852652-3C22-4799-9A8F-F19A6EE3E5CB}">
      <dgm:prSet phldrT="[テキスト]"/>
      <dgm:spPr/>
      <dgm:t>
        <a:bodyPr/>
        <a:lstStyle/>
        <a:p>
          <a:r>
            <a:rPr kumimoji="1" lang="en-US" altLang="ja-JP" dirty="0"/>
            <a:t>HTML Unit</a:t>
          </a:r>
          <a:endParaRPr kumimoji="1" lang="ja-JP" altLang="en-US" dirty="0"/>
        </a:p>
      </dgm:t>
    </dgm:pt>
    <dgm:pt modelId="{15A57A4B-83C1-4E71-8D19-F9F7C8953460}" type="parTrans" cxnId="{E8898A2B-46B2-439A-9B91-B163DF4A965A}">
      <dgm:prSet/>
      <dgm:spPr/>
      <dgm:t>
        <a:bodyPr/>
        <a:lstStyle/>
        <a:p>
          <a:endParaRPr kumimoji="1" lang="ja-JP" altLang="en-US"/>
        </a:p>
      </dgm:t>
    </dgm:pt>
    <dgm:pt modelId="{982CCFC3-2488-4CEA-A109-3DCB7FAC18A8}" type="sibTrans" cxnId="{E8898A2B-46B2-439A-9B91-B163DF4A965A}">
      <dgm:prSet/>
      <dgm:spPr/>
      <dgm:t>
        <a:bodyPr/>
        <a:lstStyle/>
        <a:p>
          <a:endParaRPr kumimoji="1" lang="ja-JP" altLang="en-US"/>
        </a:p>
      </dgm:t>
    </dgm:pt>
    <dgm:pt modelId="{AFF2AE42-6AFE-4204-B0C2-8F5EEA495F58}">
      <dgm:prSet phldrT="[テキスト]"/>
      <dgm:spPr/>
      <dgm:t>
        <a:bodyPr/>
        <a:lstStyle/>
        <a:p>
          <a:r>
            <a:rPr kumimoji="1" lang="en-US" altLang="ja-JP" dirty="0"/>
            <a:t>…</a:t>
          </a:r>
          <a:endParaRPr kumimoji="1" lang="ja-JP" altLang="en-US" dirty="0"/>
        </a:p>
      </dgm:t>
    </dgm:pt>
    <dgm:pt modelId="{77CD66F1-F355-46CD-829F-D67A6961C706}" type="parTrans" cxnId="{33A84724-6EFC-4554-BA01-7D72192CCA47}">
      <dgm:prSet/>
      <dgm:spPr/>
      <dgm:t>
        <a:bodyPr/>
        <a:lstStyle/>
        <a:p>
          <a:endParaRPr kumimoji="1" lang="ja-JP" altLang="en-US"/>
        </a:p>
      </dgm:t>
    </dgm:pt>
    <dgm:pt modelId="{EC7EDB3F-51BC-49BD-87CC-7C3D8E2B6C59}" type="sibTrans" cxnId="{33A84724-6EFC-4554-BA01-7D72192CCA47}">
      <dgm:prSet/>
      <dgm:spPr/>
      <dgm:t>
        <a:bodyPr/>
        <a:lstStyle/>
        <a:p>
          <a:endParaRPr kumimoji="1" lang="ja-JP" altLang="en-US"/>
        </a:p>
      </dgm:t>
    </dgm:pt>
    <dgm:pt modelId="{81F3620B-E46A-4C81-8071-ED65C5B08E13}" type="pres">
      <dgm:prSet presAssocID="{DBFA2763-58B0-4990-A596-EC8C74C199E9}" presName="Name0" presStyleCnt="0">
        <dgm:presLayoutVars>
          <dgm:chPref val="1"/>
          <dgm:dir/>
          <dgm:animOne val="branch"/>
          <dgm:animLvl val="lvl"/>
          <dgm:resizeHandles val="exact"/>
        </dgm:presLayoutVars>
      </dgm:prSet>
      <dgm:spPr/>
      <dgm:t>
        <a:bodyPr/>
        <a:lstStyle/>
        <a:p>
          <a:endParaRPr kumimoji="1" lang="ja-JP" altLang="en-US"/>
        </a:p>
      </dgm:t>
    </dgm:pt>
    <dgm:pt modelId="{B4D91EDE-3A08-49D1-8B74-8A08A9C4749F}" type="pres">
      <dgm:prSet presAssocID="{69A49376-DC6C-488C-B5FC-CBFC1177710F}" presName="root1" presStyleCnt="0"/>
      <dgm:spPr/>
    </dgm:pt>
    <dgm:pt modelId="{C0018D22-7F1F-4DDD-9033-39E9345259C4}" type="pres">
      <dgm:prSet presAssocID="{69A49376-DC6C-488C-B5FC-CBFC1177710F}" presName="LevelOneTextNode" presStyleLbl="node0" presStyleIdx="0" presStyleCnt="1" custScaleY="141440">
        <dgm:presLayoutVars>
          <dgm:chPref val="3"/>
        </dgm:presLayoutVars>
      </dgm:prSet>
      <dgm:spPr/>
      <dgm:t>
        <a:bodyPr/>
        <a:lstStyle/>
        <a:p>
          <a:endParaRPr kumimoji="1" lang="ja-JP" altLang="en-US"/>
        </a:p>
      </dgm:t>
    </dgm:pt>
    <dgm:pt modelId="{26DDA272-0811-4063-B72D-8E4FF123BF03}" type="pres">
      <dgm:prSet presAssocID="{69A49376-DC6C-488C-B5FC-CBFC1177710F}" presName="level2hierChild" presStyleCnt="0"/>
      <dgm:spPr/>
    </dgm:pt>
    <dgm:pt modelId="{D7855A5A-9BA7-4412-B639-A807F5AB35A7}" type="pres">
      <dgm:prSet presAssocID="{FE414201-2F45-43E9-91D1-261017BA6891}" presName="conn2-1" presStyleLbl="parChTrans1D2" presStyleIdx="0" presStyleCnt="7"/>
      <dgm:spPr/>
      <dgm:t>
        <a:bodyPr/>
        <a:lstStyle/>
        <a:p>
          <a:endParaRPr kumimoji="1" lang="ja-JP" altLang="en-US"/>
        </a:p>
      </dgm:t>
    </dgm:pt>
    <dgm:pt modelId="{9A3AB457-6C68-4824-8156-AE4FA4547C43}" type="pres">
      <dgm:prSet presAssocID="{FE414201-2F45-43E9-91D1-261017BA6891}" presName="connTx" presStyleLbl="parChTrans1D2" presStyleIdx="0" presStyleCnt="7"/>
      <dgm:spPr/>
      <dgm:t>
        <a:bodyPr/>
        <a:lstStyle/>
        <a:p>
          <a:endParaRPr kumimoji="1" lang="ja-JP" altLang="en-US"/>
        </a:p>
      </dgm:t>
    </dgm:pt>
    <dgm:pt modelId="{844EE97D-51E9-408E-9FDF-D5788556A0E2}" type="pres">
      <dgm:prSet presAssocID="{F8ED74D6-B579-4774-8B3F-F36247EAEDDA}" presName="root2" presStyleCnt="0"/>
      <dgm:spPr/>
    </dgm:pt>
    <dgm:pt modelId="{89EF7AE9-A67B-4297-AB06-83A15F6F7613}" type="pres">
      <dgm:prSet presAssocID="{F8ED74D6-B579-4774-8B3F-F36247EAEDDA}" presName="LevelTwoTextNode" presStyleLbl="node2" presStyleIdx="0" presStyleCnt="7">
        <dgm:presLayoutVars>
          <dgm:chPref val="3"/>
        </dgm:presLayoutVars>
      </dgm:prSet>
      <dgm:spPr/>
      <dgm:t>
        <a:bodyPr/>
        <a:lstStyle/>
        <a:p>
          <a:endParaRPr kumimoji="1" lang="ja-JP" altLang="en-US"/>
        </a:p>
      </dgm:t>
    </dgm:pt>
    <dgm:pt modelId="{82F284AB-29D4-4115-A33B-7F938BB53E06}" type="pres">
      <dgm:prSet presAssocID="{F8ED74D6-B579-4774-8B3F-F36247EAEDDA}" presName="level3hierChild" presStyleCnt="0"/>
      <dgm:spPr/>
    </dgm:pt>
    <dgm:pt modelId="{060829B8-99EC-4D73-BB69-C634CCC093E3}" type="pres">
      <dgm:prSet presAssocID="{A19EC1E9-74CF-4DEB-B7B6-A7B2D69046AF}" presName="conn2-1" presStyleLbl="parChTrans1D2" presStyleIdx="1" presStyleCnt="7"/>
      <dgm:spPr/>
      <dgm:t>
        <a:bodyPr/>
        <a:lstStyle/>
        <a:p>
          <a:endParaRPr kumimoji="1" lang="ja-JP" altLang="en-US"/>
        </a:p>
      </dgm:t>
    </dgm:pt>
    <dgm:pt modelId="{44E4F58C-882E-4B8F-870C-1925412286B3}" type="pres">
      <dgm:prSet presAssocID="{A19EC1E9-74CF-4DEB-B7B6-A7B2D69046AF}" presName="connTx" presStyleLbl="parChTrans1D2" presStyleIdx="1" presStyleCnt="7"/>
      <dgm:spPr/>
      <dgm:t>
        <a:bodyPr/>
        <a:lstStyle/>
        <a:p>
          <a:endParaRPr kumimoji="1" lang="ja-JP" altLang="en-US"/>
        </a:p>
      </dgm:t>
    </dgm:pt>
    <dgm:pt modelId="{FDABDD7A-7F96-4BDC-AEED-7E339DE9FDFF}" type="pres">
      <dgm:prSet presAssocID="{5198ABCB-3E82-4BD6-8DEB-5248546C0A0F}" presName="root2" presStyleCnt="0"/>
      <dgm:spPr/>
    </dgm:pt>
    <dgm:pt modelId="{6C20FF78-0B1A-42BB-9FA8-89827E709890}" type="pres">
      <dgm:prSet presAssocID="{5198ABCB-3E82-4BD6-8DEB-5248546C0A0F}" presName="LevelTwoTextNode" presStyleLbl="node2" presStyleIdx="1" presStyleCnt="7">
        <dgm:presLayoutVars>
          <dgm:chPref val="3"/>
        </dgm:presLayoutVars>
      </dgm:prSet>
      <dgm:spPr/>
      <dgm:t>
        <a:bodyPr/>
        <a:lstStyle/>
        <a:p>
          <a:endParaRPr kumimoji="1" lang="ja-JP" altLang="en-US"/>
        </a:p>
      </dgm:t>
    </dgm:pt>
    <dgm:pt modelId="{BF435F48-C5B6-4E6F-AE65-0EC5C2807098}" type="pres">
      <dgm:prSet presAssocID="{5198ABCB-3E82-4BD6-8DEB-5248546C0A0F}" presName="level3hierChild" presStyleCnt="0"/>
      <dgm:spPr/>
    </dgm:pt>
    <dgm:pt modelId="{EFB51F16-B1CF-4B5C-A3CD-7F2CC5F579E3}" type="pres">
      <dgm:prSet presAssocID="{F9389D4C-D528-4DDA-AFB8-45F1F0BE2BA3}" presName="conn2-1" presStyleLbl="parChTrans1D2" presStyleIdx="2" presStyleCnt="7"/>
      <dgm:spPr/>
      <dgm:t>
        <a:bodyPr/>
        <a:lstStyle/>
        <a:p>
          <a:endParaRPr kumimoji="1" lang="ja-JP" altLang="en-US"/>
        </a:p>
      </dgm:t>
    </dgm:pt>
    <dgm:pt modelId="{95C7E929-552A-431D-9484-1300E3F05405}" type="pres">
      <dgm:prSet presAssocID="{F9389D4C-D528-4DDA-AFB8-45F1F0BE2BA3}" presName="connTx" presStyleLbl="parChTrans1D2" presStyleIdx="2" presStyleCnt="7"/>
      <dgm:spPr/>
      <dgm:t>
        <a:bodyPr/>
        <a:lstStyle/>
        <a:p>
          <a:endParaRPr kumimoji="1" lang="ja-JP" altLang="en-US"/>
        </a:p>
      </dgm:t>
    </dgm:pt>
    <dgm:pt modelId="{9955FF59-2356-4305-BD7C-CADD9681C402}" type="pres">
      <dgm:prSet presAssocID="{6B10FD51-3239-4680-92DC-2A4EF9AB89DA}" presName="root2" presStyleCnt="0"/>
      <dgm:spPr/>
    </dgm:pt>
    <dgm:pt modelId="{08A690FD-858A-4D75-B7D3-750681E43A90}" type="pres">
      <dgm:prSet presAssocID="{6B10FD51-3239-4680-92DC-2A4EF9AB89DA}" presName="LevelTwoTextNode" presStyleLbl="node2" presStyleIdx="2" presStyleCnt="7">
        <dgm:presLayoutVars>
          <dgm:chPref val="3"/>
        </dgm:presLayoutVars>
      </dgm:prSet>
      <dgm:spPr/>
      <dgm:t>
        <a:bodyPr/>
        <a:lstStyle/>
        <a:p>
          <a:endParaRPr kumimoji="1" lang="ja-JP" altLang="en-US"/>
        </a:p>
      </dgm:t>
    </dgm:pt>
    <dgm:pt modelId="{7CB55CDA-C3DE-43CC-A173-00538FF95B11}" type="pres">
      <dgm:prSet presAssocID="{6B10FD51-3239-4680-92DC-2A4EF9AB89DA}" presName="level3hierChild" presStyleCnt="0"/>
      <dgm:spPr/>
    </dgm:pt>
    <dgm:pt modelId="{A8796199-F559-4A8D-A3E5-87E7CF68C83C}" type="pres">
      <dgm:prSet presAssocID="{9F6BAD6D-C47D-4AF6-90D6-3C9D4E394B5F}" presName="conn2-1" presStyleLbl="parChTrans1D2" presStyleIdx="3" presStyleCnt="7"/>
      <dgm:spPr/>
      <dgm:t>
        <a:bodyPr/>
        <a:lstStyle/>
        <a:p>
          <a:endParaRPr kumimoji="1" lang="ja-JP" altLang="en-US"/>
        </a:p>
      </dgm:t>
    </dgm:pt>
    <dgm:pt modelId="{8E82B450-639D-4A15-B7F4-4FC40E1BB209}" type="pres">
      <dgm:prSet presAssocID="{9F6BAD6D-C47D-4AF6-90D6-3C9D4E394B5F}" presName="connTx" presStyleLbl="parChTrans1D2" presStyleIdx="3" presStyleCnt="7"/>
      <dgm:spPr/>
      <dgm:t>
        <a:bodyPr/>
        <a:lstStyle/>
        <a:p>
          <a:endParaRPr kumimoji="1" lang="ja-JP" altLang="en-US"/>
        </a:p>
      </dgm:t>
    </dgm:pt>
    <dgm:pt modelId="{87FFFEAB-B7F4-495E-8F12-1C1FC9377B23}" type="pres">
      <dgm:prSet presAssocID="{8A2BC2F7-4FF3-46BA-9D69-FF7B8D045C7B}" presName="root2" presStyleCnt="0"/>
      <dgm:spPr/>
    </dgm:pt>
    <dgm:pt modelId="{844F0594-EC96-45C3-964A-17FBDFDA487E}" type="pres">
      <dgm:prSet presAssocID="{8A2BC2F7-4FF3-46BA-9D69-FF7B8D045C7B}" presName="LevelTwoTextNode" presStyleLbl="node2" presStyleIdx="3" presStyleCnt="7">
        <dgm:presLayoutVars>
          <dgm:chPref val="3"/>
        </dgm:presLayoutVars>
      </dgm:prSet>
      <dgm:spPr/>
      <dgm:t>
        <a:bodyPr/>
        <a:lstStyle/>
        <a:p>
          <a:endParaRPr kumimoji="1" lang="ja-JP" altLang="en-US"/>
        </a:p>
      </dgm:t>
    </dgm:pt>
    <dgm:pt modelId="{93B6A144-F9A8-4188-BFFA-6EE17EF1130F}" type="pres">
      <dgm:prSet presAssocID="{8A2BC2F7-4FF3-46BA-9D69-FF7B8D045C7B}" presName="level3hierChild" presStyleCnt="0"/>
      <dgm:spPr/>
    </dgm:pt>
    <dgm:pt modelId="{A3FA9BB0-9281-4F11-957D-644D9A8C5C77}" type="pres">
      <dgm:prSet presAssocID="{F9D09D31-9287-482C-8B6A-B81773B51E4E}" presName="conn2-1" presStyleLbl="parChTrans1D2" presStyleIdx="4" presStyleCnt="7"/>
      <dgm:spPr/>
      <dgm:t>
        <a:bodyPr/>
        <a:lstStyle/>
        <a:p>
          <a:endParaRPr kumimoji="1" lang="ja-JP" altLang="en-US"/>
        </a:p>
      </dgm:t>
    </dgm:pt>
    <dgm:pt modelId="{8E25BB10-7230-4389-8DD0-DACF6B01F745}" type="pres">
      <dgm:prSet presAssocID="{F9D09D31-9287-482C-8B6A-B81773B51E4E}" presName="connTx" presStyleLbl="parChTrans1D2" presStyleIdx="4" presStyleCnt="7"/>
      <dgm:spPr/>
      <dgm:t>
        <a:bodyPr/>
        <a:lstStyle/>
        <a:p>
          <a:endParaRPr kumimoji="1" lang="ja-JP" altLang="en-US"/>
        </a:p>
      </dgm:t>
    </dgm:pt>
    <dgm:pt modelId="{18FFEA2D-1682-4A0D-8D97-D8889FE9F72C}" type="pres">
      <dgm:prSet presAssocID="{A1D710D3-1527-4E70-A8AE-5FF721A2C09E}" presName="root2" presStyleCnt="0"/>
      <dgm:spPr/>
    </dgm:pt>
    <dgm:pt modelId="{F9277D9C-9329-4E4C-BFFC-9D5FB9C7F53A}" type="pres">
      <dgm:prSet presAssocID="{A1D710D3-1527-4E70-A8AE-5FF721A2C09E}" presName="LevelTwoTextNode" presStyleLbl="node2" presStyleIdx="4" presStyleCnt="7">
        <dgm:presLayoutVars>
          <dgm:chPref val="3"/>
        </dgm:presLayoutVars>
      </dgm:prSet>
      <dgm:spPr/>
      <dgm:t>
        <a:bodyPr/>
        <a:lstStyle/>
        <a:p>
          <a:endParaRPr kumimoji="1" lang="ja-JP" altLang="en-US"/>
        </a:p>
      </dgm:t>
    </dgm:pt>
    <dgm:pt modelId="{7C790C1B-4C71-4A69-A67A-6DACC9689265}" type="pres">
      <dgm:prSet presAssocID="{A1D710D3-1527-4E70-A8AE-5FF721A2C09E}" presName="level3hierChild" presStyleCnt="0"/>
      <dgm:spPr/>
    </dgm:pt>
    <dgm:pt modelId="{6945488C-1DB0-4779-81D3-0E92FCD54D8D}" type="pres">
      <dgm:prSet presAssocID="{15A57A4B-83C1-4E71-8D19-F9F7C8953460}" presName="conn2-1" presStyleLbl="parChTrans1D2" presStyleIdx="5" presStyleCnt="7"/>
      <dgm:spPr/>
      <dgm:t>
        <a:bodyPr/>
        <a:lstStyle/>
        <a:p>
          <a:endParaRPr kumimoji="1" lang="ja-JP" altLang="en-US"/>
        </a:p>
      </dgm:t>
    </dgm:pt>
    <dgm:pt modelId="{E013D33E-4408-4778-BBC8-C0F031B7321B}" type="pres">
      <dgm:prSet presAssocID="{15A57A4B-83C1-4E71-8D19-F9F7C8953460}" presName="connTx" presStyleLbl="parChTrans1D2" presStyleIdx="5" presStyleCnt="7"/>
      <dgm:spPr/>
      <dgm:t>
        <a:bodyPr/>
        <a:lstStyle/>
        <a:p>
          <a:endParaRPr kumimoji="1" lang="ja-JP" altLang="en-US"/>
        </a:p>
      </dgm:t>
    </dgm:pt>
    <dgm:pt modelId="{FA7D7AA2-EE3D-48A8-BC2F-7628716129EF}" type="pres">
      <dgm:prSet presAssocID="{AC852652-3C22-4799-9A8F-F19A6EE3E5CB}" presName="root2" presStyleCnt="0"/>
      <dgm:spPr/>
    </dgm:pt>
    <dgm:pt modelId="{6D48E236-3C17-4AD1-B8CF-A09A4B4DA33D}" type="pres">
      <dgm:prSet presAssocID="{AC852652-3C22-4799-9A8F-F19A6EE3E5CB}" presName="LevelTwoTextNode" presStyleLbl="node2" presStyleIdx="5" presStyleCnt="7">
        <dgm:presLayoutVars>
          <dgm:chPref val="3"/>
        </dgm:presLayoutVars>
      </dgm:prSet>
      <dgm:spPr/>
      <dgm:t>
        <a:bodyPr/>
        <a:lstStyle/>
        <a:p>
          <a:endParaRPr kumimoji="1" lang="ja-JP" altLang="en-US"/>
        </a:p>
      </dgm:t>
    </dgm:pt>
    <dgm:pt modelId="{A3E4A4C1-35E3-4CE5-B0D5-BDA08B4DDBD7}" type="pres">
      <dgm:prSet presAssocID="{AC852652-3C22-4799-9A8F-F19A6EE3E5CB}" presName="level3hierChild" presStyleCnt="0"/>
      <dgm:spPr/>
    </dgm:pt>
    <dgm:pt modelId="{11886562-7264-4820-A511-62DC2E92D72D}" type="pres">
      <dgm:prSet presAssocID="{77CD66F1-F355-46CD-829F-D67A6961C706}" presName="conn2-1" presStyleLbl="parChTrans1D2" presStyleIdx="6" presStyleCnt="7"/>
      <dgm:spPr/>
      <dgm:t>
        <a:bodyPr/>
        <a:lstStyle/>
        <a:p>
          <a:endParaRPr kumimoji="1" lang="ja-JP" altLang="en-US"/>
        </a:p>
      </dgm:t>
    </dgm:pt>
    <dgm:pt modelId="{3C7999E9-B0A0-4FAE-981D-D1BD22089375}" type="pres">
      <dgm:prSet presAssocID="{77CD66F1-F355-46CD-829F-D67A6961C706}" presName="connTx" presStyleLbl="parChTrans1D2" presStyleIdx="6" presStyleCnt="7"/>
      <dgm:spPr/>
      <dgm:t>
        <a:bodyPr/>
        <a:lstStyle/>
        <a:p>
          <a:endParaRPr kumimoji="1" lang="ja-JP" altLang="en-US"/>
        </a:p>
      </dgm:t>
    </dgm:pt>
    <dgm:pt modelId="{D540DBC5-91F8-410B-9B28-B71DBD858CD6}" type="pres">
      <dgm:prSet presAssocID="{AFF2AE42-6AFE-4204-B0C2-8F5EEA495F58}" presName="root2" presStyleCnt="0"/>
      <dgm:spPr/>
    </dgm:pt>
    <dgm:pt modelId="{C403FA1F-C62E-4BA0-AF82-73296C8B44EB}" type="pres">
      <dgm:prSet presAssocID="{AFF2AE42-6AFE-4204-B0C2-8F5EEA495F58}" presName="LevelTwoTextNode" presStyleLbl="node2" presStyleIdx="6" presStyleCnt="7">
        <dgm:presLayoutVars>
          <dgm:chPref val="3"/>
        </dgm:presLayoutVars>
      </dgm:prSet>
      <dgm:spPr/>
      <dgm:t>
        <a:bodyPr/>
        <a:lstStyle/>
        <a:p>
          <a:endParaRPr kumimoji="1" lang="ja-JP" altLang="en-US"/>
        </a:p>
      </dgm:t>
    </dgm:pt>
    <dgm:pt modelId="{7D9F2743-7C1A-42D3-92ED-A11DD54B468F}" type="pres">
      <dgm:prSet presAssocID="{AFF2AE42-6AFE-4204-B0C2-8F5EEA495F58}" presName="level3hierChild" presStyleCnt="0"/>
      <dgm:spPr/>
    </dgm:pt>
  </dgm:ptLst>
  <dgm:cxnLst>
    <dgm:cxn modelId="{097977C0-C00B-4C6C-9278-45D27D1F25F9}" type="presOf" srcId="{9F6BAD6D-C47D-4AF6-90D6-3C9D4E394B5F}" destId="{8E82B450-639D-4A15-B7F4-4FC40E1BB209}" srcOrd="1" destOrd="0" presId="urn:microsoft.com/office/officeart/2008/layout/HorizontalMultiLevelHierarchy"/>
    <dgm:cxn modelId="{9AAB8596-18C8-4F50-90C4-A94458B6668E}" srcId="{DBFA2763-58B0-4990-A596-EC8C74C199E9}" destId="{69A49376-DC6C-488C-B5FC-CBFC1177710F}" srcOrd="0" destOrd="0" parTransId="{46CD5349-E29E-4C97-8082-0A1FCDE0800A}" sibTransId="{0052DC64-23FB-4A17-ADF1-4CA71A31358E}"/>
    <dgm:cxn modelId="{7858F9F1-B01F-4DB6-BFA6-4516654997A8}" type="presOf" srcId="{F8ED74D6-B579-4774-8B3F-F36247EAEDDA}" destId="{89EF7AE9-A67B-4297-AB06-83A15F6F7613}" srcOrd="0" destOrd="0" presId="urn:microsoft.com/office/officeart/2008/layout/HorizontalMultiLevelHierarchy"/>
    <dgm:cxn modelId="{195BDEA7-A5BB-4289-9C76-E179F073D084}" type="presOf" srcId="{77CD66F1-F355-46CD-829F-D67A6961C706}" destId="{3C7999E9-B0A0-4FAE-981D-D1BD22089375}" srcOrd="1" destOrd="0" presId="urn:microsoft.com/office/officeart/2008/layout/HorizontalMultiLevelHierarchy"/>
    <dgm:cxn modelId="{84E62B93-7FEB-4922-B927-7C9933DD2FEE}" type="presOf" srcId="{FE414201-2F45-43E9-91D1-261017BA6891}" destId="{9A3AB457-6C68-4824-8156-AE4FA4547C43}" srcOrd="1" destOrd="0" presId="urn:microsoft.com/office/officeart/2008/layout/HorizontalMultiLevelHierarchy"/>
    <dgm:cxn modelId="{29DB2FB3-9F1B-4407-B504-E12B06F13DC7}" type="presOf" srcId="{F9D09D31-9287-482C-8B6A-B81773B51E4E}" destId="{8E25BB10-7230-4389-8DD0-DACF6B01F745}" srcOrd="1" destOrd="0" presId="urn:microsoft.com/office/officeart/2008/layout/HorizontalMultiLevelHierarchy"/>
    <dgm:cxn modelId="{5D9D97B1-5AC8-4E4A-A14E-F87442316E1F}" type="presOf" srcId="{8A2BC2F7-4FF3-46BA-9D69-FF7B8D045C7B}" destId="{844F0594-EC96-45C3-964A-17FBDFDA487E}" srcOrd="0" destOrd="0" presId="urn:microsoft.com/office/officeart/2008/layout/HorizontalMultiLevelHierarchy"/>
    <dgm:cxn modelId="{03E2CEA6-C62A-4CD6-A5CC-8A28CA1CBBA6}" type="presOf" srcId="{AFF2AE42-6AFE-4204-B0C2-8F5EEA495F58}" destId="{C403FA1F-C62E-4BA0-AF82-73296C8B44EB}" srcOrd="0" destOrd="0" presId="urn:microsoft.com/office/officeart/2008/layout/HorizontalMultiLevelHierarchy"/>
    <dgm:cxn modelId="{FC51EE0A-DFB4-4125-939A-5F7E6BF69295}" srcId="{69A49376-DC6C-488C-B5FC-CBFC1177710F}" destId="{F8ED74D6-B579-4774-8B3F-F36247EAEDDA}" srcOrd="0" destOrd="0" parTransId="{FE414201-2F45-43E9-91D1-261017BA6891}" sibTransId="{5990129A-81DB-4B3C-97DA-FE3CBE145085}"/>
    <dgm:cxn modelId="{B232B1A8-3C0F-4E3A-8768-36A7B4270CA8}" type="presOf" srcId="{F9389D4C-D528-4DDA-AFB8-45F1F0BE2BA3}" destId="{EFB51F16-B1CF-4B5C-A3CD-7F2CC5F579E3}" srcOrd="0" destOrd="0" presId="urn:microsoft.com/office/officeart/2008/layout/HorizontalMultiLevelHierarchy"/>
    <dgm:cxn modelId="{E8898A2B-46B2-439A-9B91-B163DF4A965A}" srcId="{69A49376-DC6C-488C-B5FC-CBFC1177710F}" destId="{AC852652-3C22-4799-9A8F-F19A6EE3E5CB}" srcOrd="5" destOrd="0" parTransId="{15A57A4B-83C1-4E71-8D19-F9F7C8953460}" sibTransId="{982CCFC3-2488-4CEA-A109-3DCB7FAC18A8}"/>
    <dgm:cxn modelId="{5FB70540-EF8C-4FA9-BF09-9AC120125E7F}" type="presOf" srcId="{AC852652-3C22-4799-9A8F-F19A6EE3E5CB}" destId="{6D48E236-3C17-4AD1-B8CF-A09A4B4DA33D}" srcOrd="0" destOrd="0" presId="urn:microsoft.com/office/officeart/2008/layout/HorizontalMultiLevelHierarchy"/>
    <dgm:cxn modelId="{3B691C1F-78B9-41E8-B4A2-16FDF2BD0C40}" type="presOf" srcId="{77CD66F1-F355-46CD-829F-D67A6961C706}" destId="{11886562-7264-4820-A511-62DC2E92D72D}" srcOrd="0" destOrd="0" presId="urn:microsoft.com/office/officeart/2008/layout/HorizontalMultiLevelHierarchy"/>
    <dgm:cxn modelId="{A4646489-A86D-48B4-B32D-7FA9A6CB0FDC}" srcId="{69A49376-DC6C-488C-B5FC-CBFC1177710F}" destId="{A1D710D3-1527-4E70-A8AE-5FF721A2C09E}" srcOrd="4" destOrd="0" parTransId="{F9D09D31-9287-482C-8B6A-B81773B51E4E}" sibTransId="{A55AEC41-52C2-4695-B6A8-38218C3569E5}"/>
    <dgm:cxn modelId="{7184FDB0-8510-476B-A232-5051C00EAD59}" srcId="{69A49376-DC6C-488C-B5FC-CBFC1177710F}" destId="{8A2BC2F7-4FF3-46BA-9D69-FF7B8D045C7B}" srcOrd="3" destOrd="0" parTransId="{9F6BAD6D-C47D-4AF6-90D6-3C9D4E394B5F}" sibTransId="{B80F998F-0335-4156-820C-3F2363610228}"/>
    <dgm:cxn modelId="{636FCC5F-7DFF-4A9B-B170-216EAAE8A81B}" type="presOf" srcId="{F9389D4C-D528-4DDA-AFB8-45F1F0BE2BA3}" destId="{95C7E929-552A-431D-9484-1300E3F05405}" srcOrd="1" destOrd="0" presId="urn:microsoft.com/office/officeart/2008/layout/HorizontalMultiLevelHierarchy"/>
    <dgm:cxn modelId="{A822A304-F9FA-445D-8BA2-7C57B6B7D216}" type="presOf" srcId="{69A49376-DC6C-488C-B5FC-CBFC1177710F}" destId="{C0018D22-7F1F-4DDD-9033-39E9345259C4}" srcOrd="0" destOrd="0" presId="urn:microsoft.com/office/officeart/2008/layout/HorizontalMultiLevelHierarchy"/>
    <dgm:cxn modelId="{122F47A2-9696-46EC-BBE3-0DCDA6B8679C}" type="presOf" srcId="{15A57A4B-83C1-4E71-8D19-F9F7C8953460}" destId="{E013D33E-4408-4778-BBC8-C0F031B7321B}" srcOrd="1" destOrd="0" presId="urn:microsoft.com/office/officeart/2008/layout/HorizontalMultiLevelHierarchy"/>
    <dgm:cxn modelId="{E85BCCCE-B163-4810-8C6C-12D6AF669216}" type="presOf" srcId="{FE414201-2F45-43E9-91D1-261017BA6891}" destId="{D7855A5A-9BA7-4412-B639-A807F5AB35A7}" srcOrd="0" destOrd="0" presId="urn:microsoft.com/office/officeart/2008/layout/HorizontalMultiLevelHierarchy"/>
    <dgm:cxn modelId="{01F1C9EE-0474-4289-9B04-8654484D27C7}" type="presOf" srcId="{9F6BAD6D-C47D-4AF6-90D6-3C9D4E394B5F}" destId="{A8796199-F559-4A8D-A3E5-87E7CF68C83C}" srcOrd="0" destOrd="0" presId="urn:microsoft.com/office/officeart/2008/layout/HorizontalMultiLevelHierarchy"/>
    <dgm:cxn modelId="{2457761C-E6FB-436C-8913-BAE46840F144}" type="presOf" srcId="{F9D09D31-9287-482C-8B6A-B81773B51E4E}" destId="{A3FA9BB0-9281-4F11-957D-644D9A8C5C77}" srcOrd="0" destOrd="0" presId="urn:microsoft.com/office/officeart/2008/layout/HorizontalMultiLevelHierarchy"/>
    <dgm:cxn modelId="{98B7E4BC-DAA2-48DB-B2C6-49CEFB766F31}" type="presOf" srcId="{5198ABCB-3E82-4BD6-8DEB-5248546C0A0F}" destId="{6C20FF78-0B1A-42BB-9FA8-89827E709890}" srcOrd="0" destOrd="0" presId="urn:microsoft.com/office/officeart/2008/layout/HorizontalMultiLevelHierarchy"/>
    <dgm:cxn modelId="{0CA588EE-1844-4461-89E4-58075036245D}" type="presOf" srcId="{6B10FD51-3239-4680-92DC-2A4EF9AB89DA}" destId="{08A690FD-858A-4D75-B7D3-750681E43A90}" srcOrd="0" destOrd="0" presId="urn:microsoft.com/office/officeart/2008/layout/HorizontalMultiLevelHierarchy"/>
    <dgm:cxn modelId="{2EAF8250-D114-4587-8A36-5272E676759E}" srcId="{69A49376-DC6C-488C-B5FC-CBFC1177710F}" destId="{5198ABCB-3E82-4BD6-8DEB-5248546C0A0F}" srcOrd="1" destOrd="0" parTransId="{A19EC1E9-74CF-4DEB-B7B6-A7B2D69046AF}" sibTransId="{09B154E7-F6BF-42E8-B0A3-AFCBC8B75E30}"/>
    <dgm:cxn modelId="{33A84724-6EFC-4554-BA01-7D72192CCA47}" srcId="{69A49376-DC6C-488C-B5FC-CBFC1177710F}" destId="{AFF2AE42-6AFE-4204-B0C2-8F5EEA495F58}" srcOrd="6" destOrd="0" parTransId="{77CD66F1-F355-46CD-829F-D67A6961C706}" sibTransId="{EC7EDB3F-51BC-49BD-87CC-7C3D8E2B6C59}"/>
    <dgm:cxn modelId="{000B31F0-22A9-4004-970E-79594BCED218}" type="presOf" srcId="{A19EC1E9-74CF-4DEB-B7B6-A7B2D69046AF}" destId="{060829B8-99EC-4D73-BB69-C634CCC093E3}" srcOrd="0" destOrd="0" presId="urn:microsoft.com/office/officeart/2008/layout/HorizontalMultiLevelHierarchy"/>
    <dgm:cxn modelId="{D5BA8041-6460-4481-87CB-4EFF5A6C1D1F}" srcId="{69A49376-DC6C-488C-B5FC-CBFC1177710F}" destId="{6B10FD51-3239-4680-92DC-2A4EF9AB89DA}" srcOrd="2" destOrd="0" parTransId="{F9389D4C-D528-4DDA-AFB8-45F1F0BE2BA3}" sibTransId="{9DE25663-90B7-4C12-B9C3-823DA6C03C13}"/>
    <dgm:cxn modelId="{9CB335CE-4FD1-4FEA-A39D-5CF432842CA1}" type="presOf" srcId="{DBFA2763-58B0-4990-A596-EC8C74C199E9}" destId="{81F3620B-E46A-4C81-8071-ED65C5B08E13}" srcOrd="0" destOrd="0" presId="urn:microsoft.com/office/officeart/2008/layout/HorizontalMultiLevelHierarchy"/>
    <dgm:cxn modelId="{A243AC13-3607-4C65-9E79-E6B79B70B039}" type="presOf" srcId="{A1D710D3-1527-4E70-A8AE-5FF721A2C09E}" destId="{F9277D9C-9329-4E4C-BFFC-9D5FB9C7F53A}" srcOrd="0" destOrd="0" presId="urn:microsoft.com/office/officeart/2008/layout/HorizontalMultiLevelHierarchy"/>
    <dgm:cxn modelId="{4EA2B71B-D541-445D-A1E6-AEA54DCDFFA4}" type="presOf" srcId="{A19EC1E9-74CF-4DEB-B7B6-A7B2D69046AF}" destId="{44E4F58C-882E-4B8F-870C-1925412286B3}" srcOrd="1" destOrd="0" presId="urn:microsoft.com/office/officeart/2008/layout/HorizontalMultiLevelHierarchy"/>
    <dgm:cxn modelId="{86B8EC53-5E9B-4261-A918-0344E30B04AA}" type="presOf" srcId="{15A57A4B-83C1-4E71-8D19-F9F7C8953460}" destId="{6945488C-1DB0-4779-81D3-0E92FCD54D8D}" srcOrd="0" destOrd="0" presId="urn:microsoft.com/office/officeart/2008/layout/HorizontalMultiLevelHierarchy"/>
    <dgm:cxn modelId="{27446317-CB69-40A2-A42E-6888BA06D05D}" type="presParOf" srcId="{81F3620B-E46A-4C81-8071-ED65C5B08E13}" destId="{B4D91EDE-3A08-49D1-8B74-8A08A9C4749F}" srcOrd="0" destOrd="0" presId="urn:microsoft.com/office/officeart/2008/layout/HorizontalMultiLevelHierarchy"/>
    <dgm:cxn modelId="{8E52742A-F5EF-4918-8430-005933E66DA5}" type="presParOf" srcId="{B4D91EDE-3A08-49D1-8B74-8A08A9C4749F}" destId="{C0018D22-7F1F-4DDD-9033-39E9345259C4}" srcOrd="0" destOrd="0" presId="urn:microsoft.com/office/officeart/2008/layout/HorizontalMultiLevelHierarchy"/>
    <dgm:cxn modelId="{3E997C18-D373-4D43-B0C2-A0DAC39BF7E0}" type="presParOf" srcId="{B4D91EDE-3A08-49D1-8B74-8A08A9C4749F}" destId="{26DDA272-0811-4063-B72D-8E4FF123BF03}" srcOrd="1" destOrd="0" presId="urn:microsoft.com/office/officeart/2008/layout/HorizontalMultiLevelHierarchy"/>
    <dgm:cxn modelId="{B6CD047B-ABCB-4594-8282-3D5F304A57AE}" type="presParOf" srcId="{26DDA272-0811-4063-B72D-8E4FF123BF03}" destId="{D7855A5A-9BA7-4412-B639-A807F5AB35A7}" srcOrd="0" destOrd="0" presId="urn:microsoft.com/office/officeart/2008/layout/HorizontalMultiLevelHierarchy"/>
    <dgm:cxn modelId="{FFFEEA06-91A1-4F82-8A46-68CACF0C8F75}" type="presParOf" srcId="{D7855A5A-9BA7-4412-B639-A807F5AB35A7}" destId="{9A3AB457-6C68-4824-8156-AE4FA4547C43}" srcOrd="0" destOrd="0" presId="urn:microsoft.com/office/officeart/2008/layout/HorizontalMultiLevelHierarchy"/>
    <dgm:cxn modelId="{7B70FC7F-08EC-4F35-8FBE-091283A70098}" type="presParOf" srcId="{26DDA272-0811-4063-B72D-8E4FF123BF03}" destId="{844EE97D-51E9-408E-9FDF-D5788556A0E2}" srcOrd="1" destOrd="0" presId="urn:microsoft.com/office/officeart/2008/layout/HorizontalMultiLevelHierarchy"/>
    <dgm:cxn modelId="{40ECB468-DADA-4904-BDC7-82B4E771C042}" type="presParOf" srcId="{844EE97D-51E9-408E-9FDF-D5788556A0E2}" destId="{89EF7AE9-A67B-4297-AB06-83A15F6F7613}" srcOrd="0" destOrd="0" presId="urn:microsoft.com/office/officeart/2008/layout/HorizontalMultiLevelHierarchy"/>
    <dgm:cxn modelId="{56D56C37-38A1-468A-BDA3-616AD62DB73B}" type="presParOf" srcId="{844EE97D-51E9-408E-9FDF-D5788556A0E2}" destId="{82F284AB-29D4-4115-A33B-7F938BB53E06}" srcOrd="1" destOrd="0" presId="urn:microsoft.com/office/officeart/2008/layout/HorizontalMultiLevelHierarchy"/>
    <dgm:cxn modelId="{6D11CA26-5856-46DE-85CD-4B0C4C72BDA1}" type="presParOf" srcId="{26DDA272-0811-4063-B72D-8E4FF123BF03}" destId="{060829B8-99EC-4D73-BB69-C634CCC093E3}" srcOrd="2" destOrd="0" presId="urn:microsoft.com/office/officeart/2008/layout/HorizontalMultiLevelHierarchy"/>
    <dgm:cxn modelId="{C1C7B9E7-1210-4506-A129-2B73753A97BE}" type="presParOf" srcId="{060829B8-99EC-4D73-BB69-C634CCC093E3}" destId="{44E4F58C-882E-4B8F-870C-1925412286B3}" srcOrd="0" destOrd="0" presId="urn:microsoft.com/office/officeart/2008/layout/HorizontalMultiLevelHierarchy"/>
    <dgm:cxn modelId="{FDD9271C-C268-4C35-8B95-C6118CE33FB0}" type="presParOf" srcId="{26DDA272-0811-4063-B72D-8E4FF123BF03}" destId="{FDABDD7A-7F96-4BDC-AEED-7E339DE9FDFF}" srcOrd="3" destOrd="0" presId="urn:microsoft.com/office/officeart/2008/layout/HorizontalMultiLevelHierarchy"/>
    <dgm:cxn modelId="{27B11CF4-3655-4633-BF88-234E5390DF36}" type="presParOf" srcId="{FDABDD7A-7F96-4BDC-AEED-7E339DE9FDFF}" destId="{6C20FF78-0B1A-42BB-9FA8-89827E709890}" srcOrd="0" destOrd="0" presId="urn:microsoft.com/office/officeart/2008/layout/HorizontalMultiLevelHierarchy"/>
    <dgm:cxn modelId="{BA6A5343-5EAE-4BF9-9E39-B582CE26E476}" type="presParOf" srcId="{FDABDD7A-7F96-4BDC-AEED-7E339DE9FDFF}" destId="{BF435F48-C5B6-4E6F-AE65-0EC5C2807098}" srcOrd="1" destOrd="0" presId="urn:microsoft.com/office/officeart/2008/layout/HorizontalMultiLevelHierarchy"/>
    <dgm:cxn modelId="{5E28BDD1-0F1B-45E3-9736-4A47A4260265}" type="presParOf" srcId="{26DDA272-0811-4063-B72D-8E4FF123BF03}" destId="{EFB51F16-B1CF-4B5C-A3CD-7F2CC5F579E3}" srcOrd="4" destOrd="0" presId="urn:microsoft.com/office/officeart/2008/layout/HorizontalMultiLevelHierarchy"/>
    <dgm:cxn modelId="{8E7CDF84-9C2D-4551-BC44-98D2D76F6F9D}" type="presParOf" srcId="{EFB51F16-B1CF-4B5C-A3CD-7F2CC5F579E3}" destId="{95C7E929-552A-431D-9484-1300E3F05405}" srcOrd="0" destOrd="0" presId="urn:microsoft.com/office/officeart/2008/layout/HorizontalMultiLevelHierarchy"/>
    <dgm:cxn modelId="{696DD76F-C5B6-4D38-934C-35C830FF8847}" type="presParOf" srcId="{26DDA272-0811-4063-B72D-8E4FF123BF03}" destId="{9955FF59-2356-4305-BD7C-CADD9681C402}" srcOrd="5" destOrd="0" presId="urn:microsoft.com/office/officeart/2008/layout/HorizontalMultiLevelHierarchy"/>
    <dgm:cxn modelId="{337869AA-EF16-43C2-8794-9B981988D101}" type="presParOf" srcId="{9955FF59-2356-4305-BD7C-CADD9681C402}" destId="{08A690FD-858A-4D75-B7D3-750681E43A90}" srcOrd="0" destOrd="0" presId="urn:microsoft.com/office/officeart/2008/layout/HorizontalMultiLevelHierarchy"/>
    <dgm:cxn modelId="{756BC9E5-9C90-4C64-8360-53EE06BA1A0B}" type="presParOf" srcId="{9955FF59-2356-4305-BD7C-CADD9681C402}" destId="{7CB55CDA-C3DE-43CC-A173-00538FF95B11}" srcOrd="1" destOrd="0" presId="urn:microsoft.com/office/officeart/2008/layout/HorizontalMultiLevelHierarchy"/>
    <dgm:cxn modelId="{CB8D7BD3-85EC-42A1-A127-A61FFBA09415}" type="presParOf" srcId="{26DDA272-0811-4063-B72D-8E4FF123BF03}" destId="{A8796199-F559-4A8D-A3E5-87E7CF68C83C}" srcOrd="6" destOrd="0" presId="urn:microsoft.com/office/officeart/2008/layout/HorizontalMultiLevelHierarchy"/>
    <dgm:cxn modelId="{8180290C-324F-4B4A-BC50-38D46144BFC3}" type="presParOf" srcId="{A8796199-F559-4A8D-A3E5-87E7CF68C83C}" destId="{8E82B450-639D-4A15-B7F4-4FC40E1BB209}" srcOrd="0" destOrd="0" presId="urn:microsoft.com/office/officeart/2008/layout/HorizontalMultiLevelHierarchy"/>
    <dgm:cxn modelId="{DF1E2417-7E18-4F19-B746-391BBF2CC5DB}" type="presParOf" srcId="{26DDA272-0811-4063-B72D-8E4FF123BF03}" destId="{87FFFEAB-B7F4-495E-8F12-1C1FC9377B23}" srcOrd="7" destOrd="0" presId="urn:microsoft.com/office/officeart/2008/layout/HorizontalMultiLevelHierarchy"/>
    <dgm:cxn modelId="{409B6D7A-1C95-4AA3-A525-4AA93B64F33D}" type="presParOf" srcId="{87FFFEAB-B7F4-495E-8F12-1C1FC9377B23}" destId="{844F0594-EC96-45C3-964A-17FBDFDA487E}" srcOrd="0" destOrd="0" presId="urn:microsoft.com/office/officeart/2008/layout/HorizontalMultiLevelHierarchy"/>
    <dgm:cxn modelId="{444F74F2-9339-45A5-B9C1-C8C9F38C68B3}" type="presParOf" srcId="{87FFFEAB-B7F4-495E-8F12-1C1FC9377B23}" destId="{93B6A144-F9A8-4188-BFFA-6EE17EF1130F}" srcOrd="1" destOrd="0" presId="urn:microsoft.com/office/officeart/2008/layout/HorizontalMultiLevelHierarchy"/>
    <dgm:cxn modelId="{A9CAEFA3-A39F-4608-9E0D-801E2DA14A51}" type="presParOf" srcId="{26DDA272-0811-4063-B72D-8E4FF123BF03}" destId="{A3FA9BB0-9281-4F11-957D-644D9A8C5C77}" srcOrd="8" destOrd="0" presId="urn:microsoft.com/office/officeart/2008/layout/HorizontalMultiLevelHierarchy"/>
    <dgm:cxn modelId="{F9B105C7-9DB1-4C8D-8F21-86351D338208}" type="presParOf" srcId="{A3FA9BB0-9281-4F11-957D-644D9A8C5C77}" destId="{8E25BB10-7230-4389-8DD0-DACF6B01F745}" srcOrd="0" destOrd="0" presId="urn:microsoft.com/office/officeart/2008/layout/HorizontalMultiLevelHierarchy"/>
    <dgm:cxn modelId="{54A508E5-B81D-4C66-9568-1D8BFE24504F}" type="presParOf" srcId="{26DDA272-0811-4063-B72D-8E4FF123BF03}" destId="{18FFEA2D-1682-4A0D-8D97-D8889FE9F72C}" srcOrd="9" destOrd="0" presId="urn:microsoft.com/office/officeart/2008/layout/HorizontalMultiLevelHierarchy"/>
    <dgm:cxn modelId="{FCA85491-788D-4884-B082-E73FBC629449}" type="presParOf" srcId="{18FFEA2D-1682-4A0D-8D97-D8889FE9F72C}" destId="{F9277D9C-9329-4E4C-BFFC-9D5FB9C7F53A}" srcOrd="0" destOrd="0" presId="urn:microsoft.com/office/officeart/2008/layout/HorizontalMultiLevelHierarchy"/>
    <dgm:cxn modelId="{73EFF234-650A-4B7F-ADD0-7396FA68FDD1}" type="presParOf" srcId="{18FFEA2D-1682-4A0D-8D97-D8889FE9F72C}" destId="{7C790C1B-4C71-4A69-A67A-6DACC9689265}" srcOrd="1" destOrd="0" presId="urn:microsoft.com/office/officeart/2008/layout/HorizontalMultiLevelHierarchy"/>
    <dgm:cxn modelId="{A28830DF-369E-483D-B63A-0D1366B8CD8F}" type="presParOf" srcId="{26DDA272-0811-4063-B72D-8E4FF123BF03}" destId="{6945488C-1DB0-4779-81D3-0E92FCD54D8D}" srcOrd="10" destOrd="0" presId="urn:microsoft.com/office/officeart/2008/layout/HorizontalMultiLevelHierarchy"/>
    <dgm:cxn modelId="{7B3068AE-152B-4562-8AEC-62E07085A063}" type="presParOf" srcId="{6945488C-1DB0-4779-81D3-0E92FCD54D8D}" destId="{E013D33E-4408-4778-BBC8-C0F031B7321B}" srcOrd="0" destOrd="0" presId="urn:microsoft.com/office/officeart/2008/layout/HorizontalMultiLevelHierarchy"/>
    <dgm:cxn modelId="{98BE7BF7-9642-4D9D-A3A5-446FEF5A931F}" type="presParOf" srcId="{26DDA272-0811-4063-B72D-8E4FF123BF03}" destId="{FA7D7AA2-EE3D-48A8-BC2F-7628716129EF}" srcOrd="11" destOrd="0" presId="urn:microsoft.com/office/officeart/2008/layout/HorizontalMultiLevelHierarchy"/>
    <dgm:cxn modelId="{B78D0611-C6D3-442D-A505-BCEE4A4C2D6B}" type="presParOf" srcId="{FA7D7AA2-EE3D-48A8-BC2F-7628716129EF}" destId="{6D48E236-3C17-4AD1-B8CF-A09A4B4DA33D}" srcOrd="0" destOrd="0" presId="urn:microsoft.com/office/officeart/2008/layout/HorizontalMultiLevelHierarchy"/>
    <dgm:cxn modelId="{F4ECACB3-E359-46F3-B5ED-5C92535C6058}" type="presParOf" srcId="{FA7D7AA2-EE3D-48A8-BC2F-7628716129EF}" destId="{A3E4A4C1-35E3-4CE5-B0D5-BDA08B4DDBD7}" srcOrd="1" destOrd="0" presId="urn:microsoft.com/office/officeart/2008/layout/HorizontalMultiLevelHierarchy"/>
    <dgm:cxn modelId="{5FD5C3D6-D23E-424E-BC7E-90CAD6BF9E30}" type="presParOf" srcId="{26DDA272-0811-4063-B72D-8E4FF123BF03}" destId="{11886562-7264-4820-A511-62DC2E92D72D}" srcOrd="12" destOrd="0" presId="urn:microsoft.com/office/officeart/2008/layout/HorizontalMultiLevelHierarchy"/>
    <dgm:cxn modelId="{D7D727A7-4FEF-4AF4-8592-DEC32881CA20}" type="presParOf" srcId="{11886562-7264-4820-A511-62DC2E92D72D}" destId="{3C7999E9-B0A0-4FAE-981D-D1BD22089375}" srcOrd="0" destOrd="0" presId="urn:microsoft.com/office/officeart/2008/layout/HorizontalMultiLevelHierarchy"/>
    <dgm:cxn modelId="{56E5E825-7EFE-4805-98BD-A1BB98B1F478}" type="presParOf" srcId="{26DDA272-0811-4063-B72D-8E4FF123BF03}" destId="{D540DBC5-91F8-410B-9B28-B71DBD858CD6}" srcOrd="13" destOrd="0" presId="urn:microsoft.com/office/officeart/2008/layout/HorizontalMultiLevelHierarchy"/>
    <dgm:cxn modelId="{3877B5A9-FC6D-4289-8250-FB31443DD3F0}" type="presParOf" srcId="{D540DBC5-91F8-410B-9B28-B71DBD858CD6}" destId="{C403FA1F-C62E-4BA0-AF82-73296C8B44EB}" srcOrd="0" destOrd="0" presId="urn:microsoft.com/office/officeart/2008/layout/HorizontalMultiLevelHierarchy"/>
    <dgm:cxn modelId="{6E9BE43C-79EA-43D4-85B8-AFC40C62553F}" type="presParOf" srcId="{D540DBC5-91F8-410B-9B28-B71DBD858CD6}" destId="{7D9F2743-7C1A-42D3-92ED-A11DD54B468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86562-7264-4820-A511-62DC2E92D72D}">
      <dsp:nvSpPr>
        <dsp:cNvPr id="0" name=""/>
        <dsp:cNvSpPr/>
      </dsp:nvSpPr>
      <dsp:spPr>
        <a:xfrm>
          <a:off x="1354029" y="2032000"/>
          <a:ext cx="313311" cy="1791032"/>
        </a:xfrm>
        <a:custGeom>
          <a:avLst/>
          <a:gdLst/>
          <a:ahLst/>
          <a:cxnLst/>
          <a:rect l="0" t="0" r="0" b="0"/>
          <a:pathLst>
            <a:path>
              <a:moveTo>
                <a:pt x="0" y="0"/>
              </a:moveTo>
              <a:lnTo>
                <a:pt x="156655" y="0"/>
              </a:lnTo>
              <a:lnTo>
                <a:pt x="156655" y="1791032"/>
              </a:lnTo>
              <a:lnTo>
                <a:pt x="313311" y="179103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1465229" y="2882060"/>
        <a:ext cx="90911" cy="90911"/>
      </dsp:txXfrm>
    </dsp:sp>
    <dsp:sp modelId="{6945488C-1DB0-4779-81D3-0E92FCD54D8D}">
      <dsp:nvSpPr>
        <dsp:cNvPr id="0" name=""/>
        <dsp:cNvSpPr/>
      </dsp:nvSpPr>
      <dsp:spPr>
        <a:xfrm>
          <a:off x="1354029" y="2032000"/>
          <a:ext cx="313311" cy="1194021"/>
        </a:xfrm>
        <a:custGeom>
          <a:avLst/>
          <a:gdLst/>
          <a:ahLst/>
          <a:cxnLst/>
          <a:rect l="0" t="0" r="0" b="0"/>
          <a:pathLst>
            <a:path>
              <a:moveTo>
                <a:pt x="0" y="0"/>
              </a:moveTo>
              <a:lnTo>
                <a:pt x="156655" y="0"/>
              </a:lnTo>
              <a:lnTo>
                <a:pt x="156655" y="1194021"/>
              </a:lnTo>
              <a:lnTo>
                <a:pt x="313311" y="119402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79823" y="2598149"/>
        <a:ext cx="61722" cy="61722"/>
      </dsp:txXfrm>
    </dsp:sp>
    <dsp:sp modelId="{A3FA9BB0-9281-4F11-957D-644D9A8C5C77}">
      <dsp:nvSpPr>
        <dsp:cNvPr id="0" name=""/>
        <dsp:cNvSpPr/>
      </dsp:nvSpPr>
      <dsp:spPr>
        <a:xfrm>
          <a:off x="1354029" y="2032000"/>
          <a:ext cx="313311" cy="597010"/>
        </a:xfrm>
        <a:custGeom>
          <a:avLst/>
          <a:gdLst/>
          <a:ahLst/>
          <a:cxnLst/>
          <a:rect l="0" t="0" r="0" b="0"/>
          <a:pathLst>
            <a:path>
              <a:moveTo>
                <a:pt x="0" y="0"/>
              </a:moveTo>
              <a:lnTo>
                <a:pt x="156655" y="0"/>
              </a:lnTo>
              <a:lnTo>
                <a:pt x="156655" y="597010"/>
              </a:lnTo>
              <a:lnTo>
                <a:pt x="313311" y="59701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93829" y="2313649"/>
        <a:ext cx="33711" cy="33711"/>
      </dsp:txXfrm>
    </dsp:sp>
    <dsp:sp modelId="{A8796199-F559-4A8D-A3E5-87E7CF68C83C}">
      <dsp:nvSpPr>
        <dsp:cNvPr id="0" name=""/>
        <dsp:cNvSpPr/>
      </dsp:nvSpPr>
      <dsp:spPr>
        <a:xfrm>
          <a:off x="1354029" y="1986279"/>
          <a:ext cx="313311" cy="91440"/>
        </a:xfrm>
        <a:custGeom>
          <a:avLst/>
          <a:gdLst/>
          <a:ahLst/>
          <a:cxnLst/>
          <a:rect l="0" t="0" r="0" b="0"/>
          <a:pathLst>
            <a:path>
              <a:moveTo>
                <a:pt x="0" y="45720"/>
              </a:moveTo>
              <a:lnTo>
                <a:pt x="313311" y="457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502852" y="2024167"/>
        <a:ext cx="15665" cy="15665"/>
      </dsp:txXfrm>
    </dsp:sp>
    <dsp:sp modelId="{EFB51F16-B1CF-4B5C-A3CD-7F2CC5F579E3}">
      <dsp:nvSpPr>
        <dsp:cNvPr id="0" name=""/>
        <dsp:cNvSpPr/>
      </dsp:nvSpPr>
      <dsp:spPr>
        <a:xfrm>
          <a:off x="1354029" y="1434989"/>
          <a:ext cx="313311" cy="597010"/>
        </a:xfrm>
        <a:custGeom>
          <a:avLst/>
          <a:gdLst/>
          <a:ahLst/>
          <a:cxnLst/>
          <a:rect l="0" t="0" r="0" b="0"/>
          <a:pathLst>
            <a:path>
              <a:moveTo>
                <a:pt x="0" y="597010"/>
              </a:moveTo>
              <a:lnTo>
                <a:pt x="156655" y="597010"/>
              </a:lnTo>
              <a:lnTo>
                <a:pt x="156655" y="0"/>
              </a:lnTo>
              <a:lnTo>
                <a:pt x="313311"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93829" y="1716638"/>
        <a:ext cx="33711" cy="33711"/>
      </dsp:txXfrm>
    </dsp:sp>
    <dsp:sp modelId="{060829B8-99EC-4D73-BB69-C634CCC093E3}">
      <dsp:nvSpPr>
        <dsp:cNvPr id="0" name=""/>
        <dsp:cNvSpPr/>
      </dsp:nvSpPr>
      <dsp:spPr>
        <a:xfrm>
          <a:off x="1354029" y="837978"/>
          <a:ext cx="313311" cy="1194021"/>
        </a:xfrm>
        <a:custGeom>
          <a:avLst/>
          <a:gdLst/>
          <a:ahLst/>
          <a:cxnLst/>
          <a:rect l="0" t="0" r="0" b="0"/>
          <a:pathLst>
            <a:path>
              <a:moveTo>
                <a:pt x="0" y="1194021"/>
              </a:moveTo>
              <a:lnTo>
                <a:pt x="156655" y="1194021"/>
              </a:lnTo>
              <a:lnTo>
                <a:pt x="156655" y="0"/>
              </a:lnTo>
              <a:lnTo>
                <a:pt x="313311"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79823" y="1404127"/>
        <a:ext cx="61722" cy="61722"/>
      </dsp:txXfrm>
    </dsp:sp>
    <dsp:sp modelId="{D7855A5A-9BA7-4412-B639-A807F5AB35A7}">
      <dsp:nvSpPr>
        <dsp:cNvPr id="0" name=""/>
        <dsp:cNvSpPr/>
      </dsp:nvSpPr>
      <dsp:spPr>
        <a:xfrm>
          <a:off x="1354029" y="240967"/>
          <a:ext cx="313311" cy="1791032"/>
        </a:xfrm>
        <a:custGeom>
          <a:avLst/>
          <a:gdLst/>
          <a:ahLst/>
          <a:cxnLst/>
          <a:rect l="0" t="0" r="0" b="0"/>
          <a:pathLst>
            <a:path>
              <a:moveTo>
                <a:pt x="0" y="1791032"/>
              </a:moveTo>
              <a:lnTo>
                <a:pt x="156655" y="1791032"/>
              </a:lnTo>
              <a:lnTo>
                <a:pt x="156655" y="0"/>
              </a:lnTo>
              <a:lnTo>
                <a:pt x="313311"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1465229" y="1091027"/>
        <a:ext cx="90911" cy="90911"/>
      </dsp:txXfrm>
    </dsp:sp>
    <dsp:sp modelId="{C0018D22-7F1F-4DDD-9033-39E9345259C4}">
      <dsp:nvSpPr>
        <dsp:cNvPr id="0" name=""/>
        <dsp:cNvSpPr/>
      </dsp:nvSpPr>
      <dsp:spPr>
        <a:xfrm rot="16200000">
          <a:off x="-662485" y="1793195"/>
          <a:ext cx="3555420"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en-US" altLang="ja-JP" sz="2400" kern="1200" dirty="0"/>
            <a:t>Google</a:t>
          </a:r>
          <a:r>
            <a:rPr kumimoji="1" lang="ja-JP" altLang="en-US" sz="2400" kern="1200" dirty="0"/>
            <a:t> </a:t>
          </a:r>
          <a:r>
            <a:rPr kumimoji="1" lang="en-US" altLang="ja-JP" sz="2400" kern="1200" dirty="0"/>
            <a:t>Web</a:t>
          </a:r>
          <a:r>
            <a:rPr kumimoji="1" lang="ja-JP" altLang="en-US" sz="2400" kern="1200" dirty="0"/>
            <a:t> </a:t>
          </a:r>
          <a:r>
            <a:rPr kumimoji="1" lang="en-US" altLang="ja-JP" sz="2400" kern="1200" dirty="0"/>
            <a:t>Toolkit</a:t>
          </a:r>
          <a:r>
            <a:rPr kumimoji="1" lang="ja-JP" altLang="en-US" sz="2400" kern="1200" dirty="0"/>
            <a:t> </a:t>
          </a:r>
          <a:r>
            <a:rPr kumimoji="1" lang="en-US" altLang="ja-JP" sz="2400" kern="1200" dirty="0"/>
            <a:t>2.7.0</a:t>
          </a:r>
          <a:endParaRPr kumimoji="1" lang="ja-JP" altLang="en-US" sz="2400" kern="1200" dirty="0"/>
        </a:p>
      </dsp:txBody>
      <dsp:txXfrm>
        <a:off x="-662485" y="1793195"/>
        <a:ext cx="3555420" cy="477608"/>
      </dsp:txXfrm>
    </dsp:sp>
    <dsp:sp modelId="{89EF7AE9-A67B-4297-AB06-83A15F6F7613}">
      <dsp:nvSpPr>
        <dsp:cNvPr id="0" name=""/>
        <dsp:cNvSpPr/>
      </dsp:nvSpPr>
      <dsp:spPr>
        <a:xfrm>
          <a:off x="1667340" y="2162"/>
          <a:ext cx="1566556"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en-US" altLang="ja-JP" sz="1400" kern="1200" dirty="0"/>
            <a:t>Apache Ant</a:t>
          </a:r>
          <a:endParaRPr kumimoji="1" lang="ja-JP" altLang="en-US" sz="1400" kern="1200" dirty="0"/>
        </a:p>
      </dsp:txBody>
      <dsp:txXfrm>
        <a:off x="1667340" y="2162"/>
        <a:ext cx="1566556" cy="477608"/>
      </dsp:txXfrm>
    </dsp:sp>
    <dsp:sp modelId="{6C20FF78-0B1A-42BB-9FA8-89827E709890}">
      <dsp:nvSpPr>
        <dsp:cNvPr id="0" name=""/>
        <dsp:cNvSpPr/>
      </dsp:nvSpPr>
      <dsp:spPr>
        <a:xfrm>
          <a:off x="1667340" y="599173"/>
          <a:ext cx="1566556"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en-US" altLang="ja-JP" sz="1400" kern="1200" dirty="0"/>
            <a:t>Apache Commons Codec</a:t>
          </a:r>
          <a:endParaRPr kumimoji="1" lang="ja-JP" altLang="en-US" sz="1400" kern="1200" dirty="0"/>
        </a:p>
      </dsp:txBody>
      <dsp:txXfrm>
        <a:off x="1667340" y="599173"/>
        <a:ext cx="1566556" cy="477608"/>
      </dsp:txXfrm>
    </dsp:sp>
    <dsp:sp modelId="{08A690FD-858A-4D75-B7D3-750681E43A90}">
      <dsp:nvSpPr>
        <dsp:cNvPr id="0" name=""/>
        <dsp:cNvSpPr/>
      </dsp:nvSpPr>
      <dsp:spPr>
        <a:xfrm>
          <a:off x="1667340" y="1196184"/>
          <a:ext cx="1566556"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en-US" altLang="ja-JP" sz="1400" kern="1200" dirty="0"/>
            <a:t>Apache Commons Collections</a:t>
          </a:r>
          <a:endParaRPr kumimoji="1" lang="ja-JP" altLang="en-US" sz="1400" kern="1200" dirty="0"/>
        </a:p>
      </dsp:txBody>
      <dsp:txXfrm>
        <a:off x="1667340" y="1196184"/>
        <a:ext cx="1566556" cy="477608"/>
      </dsp:txXfrm>
    </dsp:sp>
    <dsp:sp modelId="{844F0594-EC96-45C3-964A-17FBDFDA487E}">
      <dsp:nvSpPr>
        <dsp:cNvPr id="0" name=""/>
        <dsp:cNvSpPr/>
      </dsp:nvSpPr>
      <dsp:spPr>
        <a:xfrm>
          <a:off x="1667340" y="1793195"/>
          <a:ext cx="1566556"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en-US" altLang="ja-JP" sz="1400" kern="1200" dirty="0"/>
            <a:t>Apache </a:t>
          </a:r>
          <a:r>
            <a:rPr kumimoji="1" lang="en-US" altLang="ja-JP" sz="1400" kern="1200" dirty="0" err="1"/>
            <a:t>HttpClient</a:t>
          </a:r>
          <a:endParaRPr kumimoji="1" lang="ja-JP" altLang="en-US" sz="1400" kern="1200" dirty="0"/>
        </a:p>
      </dsp:txBody>
      <dsp:txXfrm>
        <a:off x="1667340" y="1793195"/>
        <a:ext cx="1566556" cy="477608"/>
      </dsp:txXfrm>
    </dsp:sp>
    <dsp:sp modelId="{F9277D9C-9329-4E4C-BFFC-9D5FB9C7F53A}">
      <dsp:nvSpPr>
        <dsp:cNvPr id="0" name=""/>
        <dsp:cNvSpPr/>
      </dsp:nvSpPr>
      <dsp:spPr>
        <a:xfrm>
          <a:off x="1667340" y="2390206"/>
          <a:ext cx="1566556"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en-US" altLang="ja-JP" sz="1400" kern="1200" dirty="0"/>
            <a:t>Apache </a:t>
          </a:r>
          <a:r>
            <a:rPr kumimoji="1" lang="en-US" altLang="ja-JP" sz="1400" kern="1200" dirty="0" err="1"/>
            <a:t>Xalan</a:t>
          </a:r>
          <a:endParaRPr kumimoji="1" lang="ja-JP" altLang="en-US" sz="1400" kern="1200" dirty="0"/>
        </a:p>
      </dsp:txBody>
      <dsp:txXfrm>
        <a:off x="1667340" y="2390206"/>
        <a:ext cx="1566556" cy="477608"/>
      </dsp:txXfrm>
    </dsp:sp>
    <dsp:sp modelId="{6D48E236-3C17-4AD1-B8CF-A09A4B4DA33D}">
      <dsp:nvSpPr>
        <dsp:cNvPr id="0" name=""/>
        <dsp:cNvSpPr/>
      </dsp:nvSpPr>
      <dsp:spPr>
        <a:xfrm>
          <a:off x="1667340" y="2987217"/>
          <a:ext cx="1566556"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en-US" altLang="ja-JP" sz="1400" kern="1200" dirty="0"/>
            <a:t>HTML Unit</a:t>
          </a:r>
          <a:endParaRPr kumimoji="1" lang="ja-JP" altLang="en-US" sz="1400" kern="1200" dirty="0"/>
        </a:p>
      </dsp:txBody>
      <dsp:txXfrm>
        <a:off x="1667340" y="2987217"/>
        <a:ext cx="1566556" cy="477608"/>
      </dsp:txXfrm>
    </dsp:sp>
    <dsp:sp modelId="{C403FA1F-C62E-4BA0-AF82-73296C8B44EB}">
      <dsp:nvSpPr>
        <dsp:cNvPr id="0" name=""/>
        <dsp:cNvSpPr/>
      </dsp:nvSpPr>
      <dsp:spPr>
        <a:xfrm>
          <a:off x="1667340" y="3584228"/>
          <a:ext cx="1566556"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en-US" altLang="ja-JP" sz="1400" kern="1200" dirty="0"/>
            <a:t>…</a:t>
          </a:r>
          <a:endParaRPr kumimoji="1" lang="ja-JP" altLang="en-US" sz="1400" kern="1200" dirty="0"/>
        </a:p>
      </dsp:txBody>
      <dsp:txXfrm>
        <a:off x="1667340" y="3584228"/>
        <a:ext cx="1566556" cy="477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86562-7264-4820-A511-62DC2E92D72D}">
      <dsp:nvSpPr>
        <dsp:cNvPr id="0" name=""/>
        <dsp:cNvSpPr/>
      </dsp:nvSpPr>
      <dsp:spPr>
        <a:xfrm>
          <a:off x="1354029" y="2032000"/>
          <a:ext cx="313311" cy="1791032"/>
        </a:xfrm>
        <a:custGeom>
          <a:avLst/>
          <a:gdLst/>
          <a:ahLst/>
          <a:cxnLst/>
          <a:rect l="0" t="0" r="0" b="0"/>
          <a:pathLst>
            <a:path>
              <a:moveTo>
                <a:pt x="0" y="0"/>
              </a:moveTo>
              <a:lnTo>
                <a:pt x="156655" y="0"/>
              </a:lnTo>
              <a:lnTo>
                <a:pt x="156655" y="1791032"/>
              </a:lnTo>
              <a:lnTo>
                <a:pt x="313311" y="179103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1465229" y="2882060"/>
        <a:ext cx="90911" cy="90911"/>
      </dsp:txXfrm>
    </dsp:sp>
    <dsp:sp modelId="{6945488C-1DB0-4779-81D3-0E92FCD54D8D}">
      <dsp:nvSpPr>
        <dsp:cNvPr id="0" name=""/>
        <dsp:cNvSpPr/>
      </dsp:nvSpPr>
      <dsp:spPr>
        <a:xfrm>
          <a:off x="1354029" y="2032000"/>
          <a:ext cx="313311" cy="1194021"/>
        </a:xfrm>
        <a:custGeom>
          <a:avLst/>
          <a:gdLst/>
          <a:ahLst/>
          <a:cxnLst/>
          <a:rect l="0" t="0" r="0" b="0"/>
          <a:pathLst>
            <a:path>
              <a:moveTo>
                <a:pt x="0" y="0"/>
              </a:moveTo>
              <a:lnTo>
                <a:pt x="156655" y="0"/>
              </a:lnTo>
              <a:lnTo>
                <a:pt x="156655" y="1194021"/>
              </a:lnTo>
              <a:lnTo>
                <a:pt x="313311" y="119402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79823" y="2598149"/>
        <a:ext cx="61722" cy="61722"/>
      </dsp:txXfrm>
    </dsp:sp>
    <dsp:sp modelId="{A3FA9BB0-9281-4F11-957D-644D9A8C5C77}">
      <dsp:nvSpPr>
        <dsp:cNvPr id="0" name=""/>
        <dsp:cNvSpPr/>
      </dsp:nvSpPr>
      <dsp:spPr>
        <a:xfrm>
          <a:off x="1354029" y="2032000"/>
          <a:ext cx="313311" cy="597010"/>
        </a:xfrm>
        <a:custGeom>
          <a:avLst/>
          <a:gdLst/>
          <a:ahLst/>
          <a:cxnLst/>
          <a:rect l="0" t="0" r="0" b="0"/>
          <a:pathLst>
            <a:path>
              <a:moveTo>
                <a:pt x="0" y="0"/>
              </a:moveTo>
              <a:lnTo>
                <a:pt x="156655" y="0"/>
              </a:lnTo>
              <a:lnTo>
                <a:pt x="156655" y="597010"/>
              </a:lnTo>
              <a:lnTo>
                <a:pt x="313311" y="59701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93829" y="2313649"/>
        <a:ext cx="33711" cy="33711"/>
      </dsp:txXfrm>
    </dsp:sp>
    <dsp:sp modelId="{A8796199-F559-4A8D-A3E5-87E7CF68C83C}">
      <dsp:nvSpPr>
        <dsp:cNvPr id="0" name=""/>
        <dsp:cNvSpPr/>
      </dsp:nvSpPr>
      <dsp:spPr>
        <a:xfrm>
          <a:off x="1354029" y="1986279"/>
          <a:ext cx="313311" cy="91440"/>
        </a:xfrm>
        <a:custGeom>
          <a:avLst/>
          <a:gdLst/>
          <a:ahLst/>
          <a:cxnLst/>
          <a:rect l="0" t="0" r="0" b="0"/>
          <a:pathLst>
            <a:path>
              <a:moveTo>
                <a:pt x="0" y="45720"/>
              </a:moveTo>
              <a:lnTo>
                <a:pt x="313311" y="457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502852" y="2024167"/>
        <a:ext cx="15665" cy="15665"/>
      </dsp:txXfrm>
    </dsp:sp>
    <dsp:sp modelId="{EFB51F16-B1CF-4B5C-A3CD-7F2CC5F579E3}">
      <dsp:nvSpPr>
        <dsp:cNvPr id="0" name=""/>
        <dsp:cNvSpPr/>
      </dsp:nvSpPr>
      <dsp:spPr>
        <a:xfrm>
          <a:off x="1354029" y="1434989"/>
          <a:ext cx="313311" cy="597010"/>
        </a:xfrm>
        <a:custGeom>
          <a:avLst/>
          <a:gdLst/>
          <a:ahLst/>
          <a:cxnLst/>
          <a:rect l="0" t="0" r="0" b="0"/>
          <a:pathLst>
            <a:path>
              <a:moveTo>
                <a:pt x="0" y="597010"/>
              </a:moveTo>
              <a:lnTo>
                <a:pt x="156655" y="597010"/>
              </a:lnTo>
              <a:lnTo>
                <a:pt x="156655" y="0"/>
              </a:lnTo>
              <a:lnTo>
                <a:pt x="313311"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93829" y="1716638"/>
        <a:ext cx="33711" cy="33711"/>
      </dsp:txXfrm>
    </dsp:sp>
    <dsp:sp modelId="{060829B8-99EC-4D73-BB69-C634CCC093E3}">
      <dsp:nvSpPr>
        <dsp:cNvPr id="0" name=""/>
        <dsp:cNvSpPr/>
      </dsp:nvSpPr>
      <dsp:spPr>
        <a:xfrm>
          <a:off x="1354029" y="837978"/>
          <a:ext cx="313311" cy="1194021"/>
        </a:xfrm>
        <a:custGeom>
          <a:avLst/>
          <a:gdLst/>
          <a:ahLst/>
          <a:cxnLst/>
          <a:rect l="0" t="0" r="0" b="0"/>
          <a:pathLst>
            <a:path>
              <a:moveTo>
                <a:pt x="0" y="1194021"/>
              </a:moveTo>
              <a:lnTo>
                <a:pt x="156655" y="1194021"/>
              </a:lnTo>
              <a:lnTo>
                <a:pt x="156655" y="0"/>
              </a:lnTo>
              <a:lnTo>
                <a:pt x="313311"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79823" y="1404127"/>
        <a:ext cx="61722" cy="61722"/>
      </dsp:txXfrm>
    </dsp:sp>
    <dsp:sp modelId="{D7855A5A-9BA7-4412-B639-A807F5AB35A7}">
      <dsp:nvSpPr>
        <dsp:cNvPr id="0" name=""/>
        <dsp:cNvSpPr/>
      </dsp:nvSpPr>
      <dsp:spPr>
        <a:xfrm>
          <a:off x="1354029" y="240967"/>
          <a:ext cx="313311" cy="1791032"/>
        </a:xfrm>
        <a:custGeom>
          <a:avLst/>
          <a:gdLst/>
          <a:ahLst/>
          <a:cxnLst/>
          <a:rect l="0" t="0" r="0" b="0"/>
          <a:pathLst>
            <a:path>
              <a:moveTo>
                <a:pt x="0" y="1791032"/>
              </a:moveTo>
              <a:lnTo>
                <a:pt x="156655" y="1791032"/>
              </a:lnTo>
              <a:lnTo>
                <a:pt x="156655" y="0"/>
              </a:lnTo>
              <a:lnTo>
                <a:pt x="313311"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1465229" y="1091027"/>
        <a:ext cx="90911" cy="90911"/>
      </dsp:txXfrm>
    </dsp:sp>
    <dsp:sp modelId="{C0018D22-7F1F-4DDD-9033-39E9345259C4}">
      <dsp:nvSpPr>
        <dsp:cNvPr id="0" name=""/>
        <dsp:cNvSpPr/>
      </dsp:nvSpPr>
      <dsp:spPr>
        <a:xfrm rot="16200000">
          <a:off x="-662485" y="1793195"/>
          <a:ext cx="3555420"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en-US" altLang="ja-JP" sz="2400" kern="1200" dirty="0"/>
            <a:t>Google</a:t>
          </a:r>
          <a:r>
            <a:rPr kumimoji="1" lang="ja-JP" altLang="en-US" sz="2400" kern="1200" dirty="0"/>
            <a:t> </a:t>
          </a:r>
          <a:r>
            <a:rPr kumimoji="1" lang="en-US" altLang="ja-JP" sz="2400" kern="1200" dirty="0"/>
            <a:t>Web</a:t>
          </a:r>
          <a:r>
            <a:rPr kumimoji="1" lang="ja-JP" altLang="en-US" sz="2400" kern="1200" dirty="0"/>
            <a:t> </a:t>
          </a:r>
          <a:r>
            <a:rPr kumimoji="1" lang="en-US" altLang="ja-JP" sz="2400" kern="1200" dirty="0"/>
            <a:t>Toolkit</a:t>
          </a:r>
          <a:r>
            <a:rPr kumimoji="1" lang="ja-JP" altLang="en-US" sz="2400" kern="1200" dirty="0"/>
            <a:t> </a:t>
          </a:r>
          <a:r>
            <a:rPr kumimoji="1" lang="en-US" altLang="ja-JP" sz="2400" kern="1200" dirty="0"/>
            <a:t>2.7.0</a:t>
          </a:r>
          <a:endParaRPr kumimoji="1" lang="ja-JP" altLang="en-US" sz="2400" kern="1200" dirty="0"/>
        </a:p>
      </dsp:txBody>
      <dsp:txXfrm>
        <a:off x="-662485" y="1793195"/>
        <a:ext cx="3555420" cy="477608"/>
      </dsp:txXfrm>
    </dsp:sp>
    <dsp:sp modelId="{89EF7AE9-A67B-4297-AB06-83A15F6F7613}">
      <dsp:nvSpPr>
        <dsp:cNvPr id="0" name=""/>
        <dsp:cNvSpPr/>
      </dsp:nvSpPr>
      <dsp:spPr>
        <a:xfrm>
          <a:off x="1667340" y="2162"/>
          <a:ext cx="1566556"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en-US" altLang="ja-JP" sz="1400" kern="1200" dirty="0"/>
            <a:t>Apache Ant</a:t>
          </a:r>
          <a:endParaRPr kumimoji="1" lang="ja-JP" altLang="en-US" sz="1400" kern="1200" dirty="0"/>
        </a:p>
      </dsp:txBody>
      <dsp:txXfrm>
        <a:off x="1667340" y="2162"/>
        <a:ext cx="1566556" cy="477608"/>
      </dsp:txXfrm>
    </dsp:sp>
    <dsp:sp modelId="{6C20FF78-0B1A-42BB-9FA8-89827E709890}">
      <dsp:nvSpPr>
        <dsp:cNvPr id="0" name=""/>
        <dsp:cNvSpPr/>
      </dsp:nvSpPr>
      <dsp:spPr>
        <a:xfrm>
          <a:off x="1667340" y="599173"/>
          <a:ext cx="1566556"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en-US" altLang="ja-JP" sz="1400" kern="1200" dirty="0"/>
            <a:t>Apache Commons Codec</a:t>
          </a:r>
          <a:endParaRPr kumimoji="1" lang="ja-JP" altLang="en-US" sz="1400" kern="1200" dirty="0"/>
        </a:p>
      </dsp:txBody>
      <dsp:txXfrm>
        <a:off x="1667340" y="599173"/>
        <a:ext cx="1566556" cy="477608"/>
      </dsp:txXfrm>
    </dsp:sp>
    <dsp:sp modelId="{08A690FD-858A-4D75-B7D3-750681E43A90}">
      <dsp:nvSpPr>
        <dsp:cNvPr id="0" name=""/>
        <dsp:cNvSpPr/>
      </dsp:nvSpPr>
      <dsp:spPr>
        <a:xfrm>
          <a:off x="1667340" y="1196184"/>
          <a:ext cx="1566556"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en-US" altLang="ja-JP" sz="1400" kern="1200" dirty="0">
              <a:solidFill>
                <a:srgbClr val="FF0000"/>
              </a:solidFill>
            </a:rPr>
            <a:t>Apache Commons Collections</a:t>
          </a:r>
          <a:endParaRPr kumimoji="1" lang="ja-JP" altLang="en-US" sz="1400" kern="1200" dirty="0">
            <a:solidFill>
              <a:srgbClr val="FF0000"/>
            </a:solidFill>
          </a:endParaRPr>
        </a:p>
      </dsp:txBody>
      <dsp:txXfrm>
        <a:off x="1667340" y="1196184"/>
        <a:ext cx="1566556" cy="477608"/>
      </dsp:txXfrm>
    </dsp:sp>
    <dsp:sp modelId="{844F0594-EC96-45C3-964A-17FBDFDA487E}">
      <dsp:nvSpPr>
        <dsp:cNvPr id="0" name=""/>
        <dsp:cNvSpPr/>
      </dsp:nvSpPr>
      <dsp:spPr>
        <a:xfrm>
          <a:off x="1667340" y="1793195"/>
          <a:ext cx="1566556"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en-US" altLang="ja-JP" sz="1400" kern="1200" dirty="0"/>
            <a:t>Apache </a:t>
          </a:r>
          <a:r>
            <a:rPr kumimoji="1" lang="en-US" altLang="ja-JP" sz="1400" kern="1200" dirty="0" err="1"/>
            <a:t>HttpClient</a:t>
          </a:r>
          <a:endParaRPr kumimoji="1" lang="ja-JP" altLang="en-US" sz="1400" kern="1200" dirty="0"/>
        </a:p>
      </dsp:txBody>
      <dsp:txXfrm>
        <a:off x="1667340" y="1793195"/>
        <a:ext cx="1566556" cy="477608"/>
      </dsp:txXfrm>
    </dsp:sp>
    <dsp:sp modelId="{F9277D9C-9329-4E4C-BFFC-9D5FB9C7F53A}">
      <dsp:nvSpPr>
        <dsp:cNvPr id="0" name=""/>
        <dsp:cNvSpPr/>
      </dsp:nvSpPr>
      <dsp:spPr>
        <a:xfrm>
          <a:off x="1667340" y="2390206"/>
          <a:ext cx="1566556"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en-US" altLang="ja-JP" sz="1400" kern="1200" dirty="0">
              <a:solidFill>
                <a:srgbClr val="FF0000"/>
              </a:solidFill>
            </a:rPr>
            <a:t>Apache </a:t>
          </a:r>
          <a:r>
            <a:rPr kumimoji="1" lang="en-US" altLang="ja-JP" sz="1400" kern="1200" dirty="0" err="1">
              <a:solidFill>
                <a:srgbClr val="FF0000"/>
              </a:solidFill>
            </a:rPr>
            <a:t>Xalan</a:t>
          </a:r>
          <a:endParaRPr kumimoji="1" lang="ja-JP" altLang="en-US" sz="1400" kern="1200" dirty="0">
            <a:solidFill>
              <a:srgbClr val="FF0000"/>
            </a:solidFill>
          </a:endParaRPr>
        </a:p>
      </dsp:txBody>
      <dsp:txXfrm>
        <a:off x="1667340" y="2390206"/>
        <a:ext cx="1566556" cy="477608"/>
      </dsp:txXfrm>
    </dsp:sp>
    <dsp:sp modelId="{6D48E236-3C17-4AD1-B8CF-A09A4B4DA33D}">
      <dsp:nvSpPr>
        <dsp:cNvPr id="0" name=""/>
        <dsp:cNvSpPr/>
      </dsp:nvSpPr>
      <dsp:spPr>
        <a:xfrm>
          <a:off x="1667340" y="2987217"/>
          <a:ext cx="1566556"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en-US" altLang="ja-JP" sz="1400" kern="1200" dirty="0"/>
            <a:t>HTML Unit</a:t>
          </a:r>
          <a:endParaRPr kumimoji="1" lang="ja-JP" altLang="en-US" sz="1400" kern="1200" dirty="0"/>
        </a:p>
      </dsp:txBody>
      <dsp:txXfrm>
        <a:off x="1667340" y="2987217"/>
        <a:ext cx="1566556" cy="477608"/>
      </dsp:txXfrm>
    </dsp:sp>
    <dsp:sp modelId="{C403FA1F-C62E-4BA0-AF82-73296C8B44EB}">
      <dsp:nvSpPr>
        <dsp:cNvPr id="0" name=""/>
        <dsp:cNvSpPr/>
      </dsp:nvSpPr>
      <dsp:spPr>
        <a:xfrm>
          <a:off x="1667340" y="3584228"/>
          <a:ext cx="1566556" cy="4776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en-US" altLang="ja-JP" sz="1400" kern="1200" dirty="0"/>
            <a:t>…</a:t>
          </a:r>
          <a:endParaRPr kumimoji="1" lang="ja-JP" altLang="en-US" sz="1400" kern="1200" dirty="0"/>
        </a:p>
      </dsp:txBody>
      <dsp:txXfrm>
        <a:off x="1667340" y="3584228"/>
        <a:ext cx="1566556" cy="47760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86" tIns="45743" rIns="91486" bIns="4574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7" cy="498693"/>
          </a:xfrm>
          <a:prstGeom prst="rect">
            <a:avLst/>
          </a:prstGeom>
        </p:spPr>
        <p:txBody>
          <a:bodyPr vert="horz" lIns="91486" tIns="45743" rIns="91486" bIns="45743" rtlCol="0"/>
          <a:lstStyle>
            <a:lvl1pPr algn="r">
              <a:defRPr sz="1200"/>
            </a:lvl1pPr>
          </a:lstStyle>
          <a:p>
            <a:fld id="{9A9BE23E-3A0B-4F52-8A01-95064499C0E6}" type="datetimeFigureOut">
              <a:rPr kumimoji="1" lang="ja-JP" altLang="en-US" smtClean="0"/>
              <a:t>2018/2/14</a:t>
            </a:fld>
            <a:endParaRPr kumimoji="1" lang="ja-JP" altLang="en-US"/>
          </a:p>
        </p:txBody>
      </p:sp>
      <p:sp>
        <p:nvSpPr>
          <p:cNvPr id="4" name="フッター プレースホルダー 3"/>
          <p:cNvSpPr>
            <a:spLocks noGrp="1"/>
          </p:cNvSpPr>
          <p:nvPr>
            <p:ph type="ftr" sz="quarter" idx="2"/>
          </p:nvPr>
        </p:nvSpPr>
        <p:spPr>
          <a:xfrm>
            <a:off x="0" y="9440648"/>
            <a:ext cx="2949787" cy="498692"/>
          </a:xfrm>
          <a:prstGeom prst="rect">
            <a:avLst/>
          </a:prstGeom>
        </p:spPr>
        <p:txBody>
          <a:bodyPr vert="horz" lIns="91486" tIns="45743" rIns="91486" bIns="4574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8"/>
            <a:ext cx="2949787" cy="498692"/>
          </a:xfrm>
          <a:prstGeom prst="rect">
            <a:avLst/>
          </a:prstGeom>
        </p:spPr>
        <p:txBody>
          <a:bodyPr vert="horz" lIns="91486" tIns="45743" rIns="91486" bIns="45743" rtlCol="0" anchor="b"/>
          <a:lstStyle>
            <a:lvl1pPr algn="r">
              <a:defRPr sz="1200"/>
            </a:lvl1pPr>
          </a:lstStyle>
          <a:p>
            <a:fld id="{6B48E9DA-7DB1-4FB5-B6DB-B7DEA6B0A8D8}" type="slidenum">
              <a:rPr kumimoji="1" lang="ja-JP" altLang="en-US" smtClean="0"/>
              <a:t>‹#›</a:t>
            </a:fld>
            <a:endParaRPr kumimoji="1" lang="ja-JP" altLang="en-US"/>
          </a:p>
        </p:txBody>
      </p:sp>
    </p:spTree>
    <p:extLst>
      <p:ext uri="{BB962C8B-B14F-4D97-AF65-F5344CB8AC3E}">
        <p14:creationId xmlns:p14="http://schemas.microsoft.com/office/powerpoint/2010/main" val="4051450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86" tIns="45743" rIns="91486" bIns="4574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86" tIns="45743" rIns="91486" bIns="45743" rtlCol="0"/>
          <a:lstStyle>
            <a:lvl1pPr algn="r">
              <a:defRPr sz="1200"/>
            </a:lvl1pPr>
          </a:lstStyle>
          <a:p>
            <a:fld id="{594EDEBE-E189-4B46-B02E-ACA81CAD135C}" type="datetimeFigureOut">
              <a:rPr kumimoji="1" lang="ja-JP" altLang="en-US" smtClean="0"/>
              <a:t>2018/2/14</a:t>
            </a:fld>
            <a:endParaRPr kumimoji="1" lang="ja-JP" altLang="en-US"/>
          </a:p>
        </p:txBody>
      </p:sp>
      <p:sp>
        <p:nvSpPr>
          <p:cNvPr id="4" name="スライド イメージ プレースホルダー 3"/>
          <p:cNvSpPr>
            <a:spLocks noGrp="1" noRot="1" noChangeAspect="1"/>
          </p:cNvSpPr>
          <p:nvPr>
            <p:ph type="sldImg" idx="2"/>
          </p:nvPr>
        </p:nvSpPr>
        <p:spPr>
          <a:xfrm>
            <a:off x="1168400" y="1241425"/>
            <a:ext cx="4470400" cy="3354388"/>
          </a:xfrm>
          <a:prstGeom prst="rect">
            <a:avLst/>
          </a:prstGeom>
          <a:noFill/>
          <a:ln w="12700">
            <a:solidFill>
              <a:prstClr val="black"/>
            </a:solidFill>
          </a:ln>
        </p:spPr>
        <p:txBody>
          <a:bodyPr vert="horz" lIns="91486" tIns="45743" rIns="91486" bIns="45743"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86" tIns="45743" rIns="91486" bIns="4574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8"/>
            <a:ext cx="2949787" cy="498692"/>
          </a:xfrm>
          <a:prstGeom prst="rect">
            <a:avLst/>
          </a:prstGeom>
        </p:spPr>
        <p:txBody>
          <a:bodyPr vert="horz" lIns="91486" tIns="45743" rIns="91486" bIns="4574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2"/>
          </a:xfrm>
          <a:prstGeom prst="rect">
            <a:avLst/>
          </a:prstGeom>
        </p:spPr>
        <p:txBody>
          <a:bodyPr vert="horz" lIns="91486" tIns="45743" rIns="91486" bIns="45743" rtlCol="0" anchor="b"/>
          <a:lstStyle>
            <a:lvl1pPr algn="r">
              <a:defRPr sz="1200"/>
            </a:lvl1pPr>
          </a:lstStyle>
          <a:p>
            <a:fld id="{589C26D9-7273-8D48-9BF1-506F436E6F6C}" type="slidenum">
              <a:rPr kumimoji="1" lang="ja-JP" altLang="en-US" smtClean="0"/>
              <a:t>‹#›</a:t>
            </a:fld>
            <a:endParaRPr kumimoji="1" lang="ja-JP" altLang="en-US"/>
          </a:p>
        </p:txBody>
      </p:sp>
    </p:spTree>
    <p:extLst>
      <p:ext uri="{BB962C8B-B14F-4D97-AF65-F5344CB8AC3E}">
        <p14:creationId xmlns:p14="http://schemas.microsoft.com/office/powerpoint/2010/main" val="3246069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a:t>
            </a:r>
            <a:r>
              <a:rPr kumimoji="1" lang="ja-JP" altLang="en-US" dirty="0" smtClean="0"/>
              <a:t>は、パッケージ単位の</a:t>
            </a:r>
            <a:r>
              <a:rPr kumimoji="1" lang="en-US" altLang="ja-JP" dirty="0" smtClean="0"/>
              <a:t>b-bit </a:t>
            </a:r>
            <a:r>
              <a:rPr kumimoji="1" lang="en-US" altLang="ja-JP" dirty="0" err="1" smtClean="0"/>
              <a:t>minhash</a:t>
            </a:r>
            <a:r>
              <a:rPr kumimoji="1" lang="ja-JP" altLang="en-US" dirty="0" smtClean="0"/>
              <a:t>を利用したバイトコード中のライブラリ検出手法というタイトルで、井上</a:t>
            </a:r>
            <a:r>
              <a:rPr kumimoji="1" lang="ja-JP" altLang="en-US" dirty="0"/>
              <a:t>研究室の伊藤が発表します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1</a:t>
            </a:fld>
            <a:endParaRPr kumimoji="1" lang="ja-JP" altLang="en-US"/>
          </a:p>
        </p:txBody>
      </p:sp>
    </p:spTree>
    <p:extLst>
      <p:ext uri="{BB962C8B-B14F-4D97-AF65-F5344CB8AC3E}">
        <p14:creationId xmlns:p14="http://schemas.microsoft.com/office/powerpoint/2010/main" val="3745298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次に、この</a:t>
            </a:r>
            <a:r>
              <a:rPr kumimoji="1" lang="en-US" altLang="ja-JP" dirty="0" smtClean="0"/>
              <a:t>B(p)</a:t>
            </a:r>
            <a:r>
              <a:rPr kumimoji="1" lang="ja-JP" altLang="en-US" dirty="0" smtClean="0"/>
              <a:t>から類似度を計算する方法について説明します。</a:t>
            </a:r>
            <a:endParaRPr kumimoji="1" lang="en-US" altLang="ja-JP" dirty="0" smtClean="0"/>
          </a:p>
          <a:p>
            <a:r>
              <a:rPr kumimoji="1" lang="ja-JP" altLang="en-US" dirty="0" smtClean="0"/>
              <a:t>下位</a:t>
            </a:r>
            <a:r>
              <a:rPr kumimoji="1" lang="en-US" altLang="ja-JP" dirty="0" smtClean="0"/>
              <a:t>1</a:t>
            </a:r>
            <a:r>
              <a:rPr kumimoji="1" lang="ja-JP" altLang="en-US" dirty="0" smtClean="0"/>
              <a:t>ビットをとることが最適とされていて、このとき</a:t>
            </a:r>
            <a:r>
              <a:rPr kumimoji="1" lang="en-US" altLang="ja-JP" dirty="0" smtClean="0"/>
              <a:t>b(p)</a:t>
            </a:r>
            <a:r>
              <a:rPr kumimoji="1" lang="ja-JP" altLang="en-US" dirty="0" smtClean="0"/>
              <a:t>は</a:t>
            </a:r>
            <a:r>
              <a:rPr kumimoji="1" lang="en-US" altLang="ja-JP" dirty="0" smtClean="0"/>
              <a:t>0</a:t>
            </a:r>
            <a:r>
              <a:rPr kumimoji="1" lang="ja-JP" altLang="en-US" dirty="0" smtClean="0"/>
              <a:t>または</a:t>
            </a:r>
            <a:r>
              <a:rPr kumimoji="1" lang="en-US" altLang="ja-JP" dirty="0" smtClean="0"/>
              <a:t>1</a:t>
            </a:r>
            <a:r>
              <a:rPr kumimoji="1" lang="ja-JP" altLang="en-US" dirty="0" smtClean="0"/>
              <a:t>となり、</a:t>
            </a:r>
            <a:r>
              <a:rPr kumimoji="1" lang="en-US" altLang="ja-JP" dirty="0" smtClean="0"/>
              <a:t>B(p)</a:t>
            </a:r>
            <a:r>
              <a:rPr kumimoji="1" lang="ja-JP" altLang="en-US" dirty="0" smtClean="0"/>
              <a:t>はビット列で表せます。</a:t>
            </a:r>
            <a:endParaRPr kumimoji="1" lang="en-US" altLang="ja-JP" dirty="0" smtClean="0"/>
          </a:p>
          <a:p>
            <a:r>
              <a:rPr kumimoji="1" lang="ja-JP" altLang="en-US" dirty="0" smtClean="0"/>
              <a:t>このとき</a:t>
            </a:r>
            <a:r>
              <a:rPr kumimoji="1" lang="en-US" altLang="ja-JP" dirty="0" smtClean="0"/>
              <a:t>p1p2</a:t>
            </a:r>
            <a:r>
              <a:rPr kumimoji="1" lang="ja-JP" altLang="en-US" dirty="0" smtClean="0"/>
              <a:t>間の類似度は</a:t>
            </a:r>
            <a:r>
              <a:rPr kumimoji="1" lang="en-US" altLang="ja-JP" dirty="0" smtClean="0"/>
              <a:t>b(p)</a:t>
            </a:r>
            <a:r>
              <a:rPr kumimoji="1" lang="ja-JP" altLang="en-US" dirty="0" smtClean="0"/>
              <a:t>が一致した個数を</a:t>
            </a:r>
            <a:r>
              <a:rPr kumimoji="1" lang="en-US" altLang="ja-JP" dirty="0" smtClean="0"/>
              <a:t>n</a:t>
            </a:r>
            <a:r>
              <a:rPr kumimoji="1" lang="ja-JP" altLang="en-US" dirty="0" smtClean="0"/>
              <a:t>とすると、</a:t>
            </a:r>
            <a:r>
              <a:rPr kumimoji="1" lang="en-US" altLang="ja-JP" dirty="0" smtClean="0"/>
              <a:t>b(p)</a:t>
            </a:r>
            <a:r>
              <a:rPr kumimoji="1" lang="ja-JP" altLang="en-US" dirty="0" smtClean="0"/>
              <a:t>の偶然一致確率は</a:t>
            </a:r>
            <a:r>
              <a:rPr kumimoji="1" lang="en-US" altLang="ja-JP" dirty="0" smtClean="0"/>
              <a:t>1/2</a:t>
            </a:r>
            <a:r>
              <a:rPr kumimoji="1" lang="ja-JP" altLang="en-US" dirty="0" smtClean="0"/>
              <a:t>であることを考慮して、一致率から</a:t>
            </a:r>
            <a:r>
              <a:rPr kumimoji="1" lang="en-US" altLang="ja-JP" dirty="0" smtClean="0"/>
              <a:t>guuzenittiritu1/2</a:t>
            </a:r>
            <a:r>
              <a:rPr kumimoji="1" lang="ja-JP" altLang="en-US" dirty="0" smtClean="0"/>
              <a:t>を引いた値を</a:t>
            </a:r>
            <a:r>
              <a:rPr kumimoji="1" lang="en-US" altLang="ja-JP" dirty="0" smtClean="0"/>
              <a:t>2</a:t>
            </a:r>
            <a:r>
              <a:rPr kumimoji="1" lang="ja-JP" altLang="en-US" dirty="0" smtClean="0"/>
              <a:t>倍して推定できます。</a:t>
            </a:r>
            <a:endParaRPr kumimoji="1" lang="en-US" altLang="ja-JP" dirty="0" smtClean="0"/>
          </a:p>
          <a:p>
            <a:r>
              <a:rPr kumimoji="1" lang="ja-JP" altLang="en-US" dirty="0" smtClean="0"/>
              <a:t>このとき、</a:t>
            </a:r>
            <a:r>
              <a:rPr kumimoji="1" lang="en-US" altLang="ja-JP" dirty="0" smtClean="0"/>
              <a:t>k</a:t>
            </a:r>
            <a:r>
              <a:rPr kumimoji="1" lang="ja-JP" altLang="en-US" dirty="0" smtClean="0"/>
              <a:t>が十分大きければ誤差は小さくなります、そのため、本手法では</a:t>
            </a:r>
            <a:r>
              <a:rPr kumimoji="1" lang="en-US" altLang="ja-JP" dirty="0" smtClean="0"/>
              <a:t>k=2048</a:t>
            </a:r>
            <a:r>
              <a:rPr kumimoji="1" lang="ja-JP" altLang="en-US" dirty="0" smtClean="0"/>
              <a:t>とします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10</a:t>
            </a:fld>
            <a:endParaRPr kumimoji="1" lang="ja-JP" altLang="en-US"/>
          </a:p>
        </p:txBody>
      </p:sp>
    </p:spTree>
    <p:extLst>
      <p:ext uri="{BB962C8B-B14F-4D97-AF65-F5344CB8AC3E}">
        <p14:creationId xmlns:p14="http://schemas.microsoft.com/office/powerpoint/2010/main" val="148872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こちらが本手法の概要図になります。</a:t>
            </a:r>
            <a:endParaRPr kumimoji="1" lang="en-US" altLang="ja-JP" dirty="0"/>
          </a:p>
          <a:p>
            <a:r>
              <a:rPr kumimoji="1" lang="ja-JP" altLang="en-US" dirty="0"/>
              <a:t>入力として、</a:t>
            </a:r>
            <a:r>
              <a:rPr kumimoji="1" lang="en-US" altLang="ja-JP" dirty="0"/>
              <a:t>Java</a:t>
            </a:r>
            <a:r>
              <a:rPr kumimoji="1" lang="ja-JP" altLang="en-US" dirty="0"/>
              <a:t>アーカイブファイルを受け取り、</a:t>
            </a:r>
            <a:r>
              <a:rPr kumimoji="1" lang="en-US" altLang="ja-JP" dirty="0"/>
              <a:t>DB</a:t>
            </a:r>
            <a:r>
              <a:rPr kumimoji="1" lang="ja-JP" altLang="en-US" dirty="0"/>
              <a:t>から候補となるライブラリを検索して、その後本手法を実装したツールで再利用しているライブラリを検出し</a:t>
            </a:r>
            <a:r>
              <a:rPr kumimoji="1" lang="ja-JP" altLang="en-US" dirty="0" smtClean="0"/>
              <a:t>、それをリストとして出力</a:t>
            </a:r>
            <a:r>
              <a:rPr kumimoji="1" lang="ja-JP" altLang="en-US" dirty="0"/>
              <a:t>します。</a:t>
            </a:r>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11</a:t>
            </a:fld>
            <a:endParaRPr kumimoji="1" lang="ja-JP" altLang="en-US"/>
          </a:p>
        </p:txBody>
      </p:sp>
    </p:spTree>
    <p:extLst>
      <p:ext uri="{BB962C8B-B14F-4D97-AF65-F5344CB8AC3E}">
        <p14:creationId xmlns:p14="http://schemas.microsoft.com/office/powerpoint/2010/main" val="1291397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再利用元の候補の絞り込みについて説明します。</a:t>
            </a:r>
            <a:endParaRPr kumimoji="1" lang="en-US" altLang="ja-JP" dirty="0"/>
          </a:p>
          <a:p>
            <a:r>
              <a:rPr kumimoji="1" lang="ja-JP" altLang="en-US" dirty="0"/>
              <a:t>例として、</a:t>
            </a:r>
            <a:r>
              <a:rPr kumimoji="1" lang="en-US" altLang="ja-JP" dirty="0"/>
              <a:t>Input	.jar</a:t>
            </a:r>
            <a:r>
              <a:rPr kumimoji="1" lang="ja-JP" altLang="en-US" dirty="0"/>
              <a:t>が与えられたとき、それぞれのパッケージに対して</a:t>
            </a:r>
            <a:r>
              <a:rPr kumimoji="1" lang="en-US" altLang="ja-JP" dirty="0"/>
              <a:t>b-bit </a:t>
            </a:r>
            <a:r>
              <a:rPr kumimoji="1" lang="en-US" altLang="ja-JP" dirty="0" err="1"/>
              <a:t>minhash</a:t>
            </a:r>
            <a:r>
              <a:rPr kumimoji="1" lang="ja-JP" altLang="en-US" dirty="0"/>
              <a:t>の値を計算します</a:t>
            </a:r>
            <a:r>
              <a:rPr kumimoji="1" lang="ja-JP" altLang="en-US" dirty="0" smtClean="0"/>
              <a:t>。</a:t>
            </a:r>
            <a:endParaRPr kumimoji="1" lang="en-US" altLang="ja-JP" dirty="0" smtClean="0"/>
          </a:p>
          <a:p>
            <a:r>
              <a:rPr kumimoji="1" lang="ja-JP" altLang="en-US" dirty="0" smtClean="0"/>
              <a:t>それぞれのハッシュ値はビット列を</a:t>
            </a:r>
            <a:r>
              <a:rPr kumimoji="1" lang="en-US" altLang="ja-JP" dirty="0" smtClean="0"/>
              <a:t>16</a:t>
            </a:r>
            <a:r>
              <a:rPr kumimoji="1" lang="ja-JP" altLang="en-US" dirty="0" smtClean="0"/>
              <a:t>進表記したものです。</a:t>
            </a:r>
            <a:endParaRPr kumimoji="1" lang="en-US" altLang="ja-JP" dirty="0"/>
          </a:p>
          <a:p>
            <a:r>
              <a:rPr kumimoji="1" lang="ja-JP" altLang="en-US" dirty="0" smtClean="0"/>
              <a:t>その後共通</a:t>
            </a:r>
            <a:r>
              <a:rPr kumimoji="1" lang="ja-JP" altLang="en-US" dirty="0"/>
              <a:t>するパッケージを持つようなライブラリを候補として検出します。</a:t>
            </a:r>
            <a:endParaRPr kumimoji="1" lang="en-US" altLang="ja-JP" dirty="0"/>
          </a:p>
          <a:p>
            <a:r>
              <a:rPr kumimoji="1" lang="ja-JP" altLang="en-US" dirty="0"/>
              <a:t>このとき、類似度が高いものも検出します。</a:t>
            </a:r>
            <a:endParaRPr kumimoji="1" lang="en-US" altLang="ja-JP" dirty="0"/>
          </a:p>
          <a:p>
            <a:r>
              <a:rPr kumimoji="1" lang="ja-JP" altLang="en-US" dirty="0"/>
              <a:t>赤字で示した部分が完全に一致して検出されたパッケージで、青字は類似度の高い値を持つパッケージです。</a:t>
            </a:r>
            <a:endParaRPr kumimoji="1" lang="en-US" altLang="ja-JP" dirty="0"/>
          </a:p>
        </p:txBody>
      </p:sp>
      <p:sp>
        <p:nvSpPr>
          <p:cNvPr id="4" name="スライド番号プレースホルダー 3"/>
          <p:cNvSpPr>
            <a:spLocks noGrp="1"/>
          </p:cNvSpPr>
          <p:nvPr>
            <p:ph type="sldNum" sz="quarter" idx="10"/>
          </p:nvPr>
        </p:nvSpPr>
        <p:spPr/>
        <p:txBody>
          <a:bodyPr/>
          <a:lstStyle/>
          <a:p>
            <a:fld id="{272AECCF-A1B2-8545-AA01-5F756A49C4BD}" type="slidenum">
              <a:rPr kumimoji="1" lang="ja-JP" altLang="en-US" smtClean="0"/>
              <a:t>12</a:t>
            </a:fld>
            <a:endParaRPr kumimoji="1" lang="ja-JP" altLang="en-US"/>
          </a:p>
        </p:txBody>
      </p:sp>
    </p:spTree>
    <p:extLst>
      <p:ext uri="{BB962C8B-B14F-4D97-AF65-F5344CB8AC3E}">
        <p14:creationId xmlns:p14="http://schemas.microsoft.com/office/powerpoint/2010/main" val="1528170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このとき、</a:t>
            </a:r>
            <a:r>
              <a:rPr kumimoji="1" lang="en-US" altLang="ja-JP" dirty="0" smtClean="0"/>
              <a:t>A</a:t>
            </a:r>
            <a:r>
              <a:rPr kumimoji="1" lang="ja-JP" altLang="en-US" dirty="0" smtClean="0"/>
              <a:t>の各バージョン間、</a:t>
            </a:r>
            <a:r>
              <a:rPr kumimoji="1" lang="en-US" altLang="ja-JP" dirty="0" smtClean="0"/>
              <a:t>B</a:t>
            </a:r>
            <a:r>
              <a:rPr kumimoji="1" lang="ja-JP" altLang="en-US" dirty="0" smtClean="0"/>
              <a:t>と</a:t>
            </a:r>
            <a:r>
              <a:rPr kumimoji="1" lang="en-US" altLang="ja-JP" dirty="0" smtClean="0"/>
              <a:t>C</a:t>
            </a:r>
            <a:r>
              <a:rPr kumimoji="1" lang="ja-JP" altLang="en-US" dirty="0" smtClean="0"/>
              <a:t>間は共通するパッケージを持っていますが、このときなるべくパッケージが多くなるような組み合わせで再利用元を検出します。</a:t>
            </a:r>
            <a:endParaRPr kumimoji="1" lang="en-US" altLang="ja-JP" dirty="0" smtClean="0"/>
          </a:p>
          <a:p>
            <a:r>
              <a:rPr kumimoji="1" lang="en-US" altLang="ja-JP" dirty="0" smtClean="0"/>
              <a:t>A-1.1</a:t>
            </a:r>
            <a:r>
              <a:rPr kumimoji="1" lang="ja-JP" altLang="en-US" dirty="0"/>
              <a:t>は</a:t>
            </a:r>
            <a:r>
              <a:rPr kumimoji="1" lang="en-US" altLang="ja-JP" dirty="0"/>
              <a:t>A-1.0</a:t>
            </a:r>
            <a:r>
              <a:rPr kumimoji="1" lang="ja-JP" altLang="en-US" dirty="0"/>
              <a:t>の部分</a:t>
            </a:r>
            <a:r>
              <a:rPr kumimoji="1" lang="ja-JP" altLang="en-US" dirty="0" smtClean="0"/>
              <a:t>集合なので省き、</a:t>
            </a:r>
            <a:r>
              <a:rPr kumimoji="1" lang="en-US" altLang="ja-JP" dirty="0"/>
              <a:t>C-1.0</a:t>
            </a:r>
            <a:r>
              <a:rPr kumimoji="1" lang="ja-JP" altLang="en-US" dirty="0"/>
              <a:t>は</a:t>
            </a:r>
            <a:r>
              <a:rPr kumimoji="1" lang="en-US" altLang="ja-JP" dirty="0"/>
              <a:t>B-1.1</a:t>
            </a:r>
            <a:r>
              <a:rPr kumimoji="1" lang="ja-JP" altLang="en-US" dirty="0"/>
              <a:t>と一致するパッケージの数は同じですが、</a:t>
            </a:r>
            <a:r>
              <a:rPr kumimoji="1" lang="en-US" altLang="ja-JP" dirty="0"/>
              <a:t>B-1.1</a:t>
            </a:r>
            <a:r>
              <a:rPr kumimoji="1" lang="ja-JP" altLang="en-US" dirty="0"/>
              <a:t>は類似するパッケージを持つため、この例では再利用元と検出されるのは、</a:t>
            </a:r>
            <a:r>
              <a:rPr kumimoji="1" lang="en-US" altLang="ja-JP" dirty="0"/>
              <a:t>A-1.0</a:t>
            </a:r>
            <a:r>
              <a:rPr kumimoji="1" lang="ja-JP" altLang="en-US" dirty="0"/>
              <a:t>と</a:t>
            </a:r>
            <a:r>
              <a:rPr kumimoji="1" lang="en-US" altLang="ja-JP" dirty="0"/>
              <a:t>B-1.1</a:t>
            </a:r>
            <a:r>
              <a:rPr kumimoji="1" lang="ja-JP" altLang="en-US" dirty="0"/>
              <a:t>です。</a:t>
            </a:r>
          </a:p>
        </p:txBody>
      </p:sp>
      <p:sp>
        <p:nvSpPr>
          <p:cNvPr id="4" name="スライド番号プレースホルダー 3"/>
          <p:cNvSpPr>
            <a:spLocks noGrp="1"/>
          </p:cNvSpPr>
          <p:nvPr>
            <p:ph type="sldNum" sz="quarter" idx="10"/>
          </p:nvPr>
        </p:nvSpPr>
        <p:spPr/>
        <p:txBody>
          <a:bodyPr/>
          <a:lstStyle/>
          <a:p>
            <a:fld id="{272AECCF-A1B2-8545-AA01-5F756A49C4BD}" type="slidenum">
              <a:rPr kumimoji="1" lang="ja-JP" altLang="en-US" smtClean="0"/>
              <a:t>13</a:t>
            </a:fld>
            <a:endParaRPr kumimoji="1" lang="ja-JP" altLang="en-US"/>
          </a:p>
        </p:txBody>
      </p:sp>
    </p:spTree>
    <p:extLst>
      <p:ext uri="{BB962C8B-B14F-4D97-AF65-F5344CB8AC3E}">
        <p14:creationId xmlns:p14="http://schemas.microsoft.com/office/powerpoint/2010/main" val="219196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提案手法を評価するために実験を行いました。</a:t>
            </a:r>
            <a:endParaRPr kumimoji="1" lang="en-US" altLang="ja-JP" dirty="0"/>
          </a:p>
          <a:p>
            <a:r>
              <a:rPr kumimoji="1" lang="ja-JP" altLang="en-US" dirty="0"/>
              <a:t>入力として、既存手法と同じデータセットを用い、計算量と</a:t>
            </a:r>
            <a:r>
              <a:rPr kumimoji="1" lang="en-US" altLang="ja-JP" dirty="0" err="1"/>
              <a:t>precision,recall</a:t>
            </a:r>
            <a:r>
              <a:rPr kumimoji="1" lang="ja-JP" altLang="en-US" dirty="0"/>
              <a:t>の値で評価します</a:t>
            </a:r>
            <a:r>
              <a:rPr kumimoji="1" lang="ja-JP" altLang="en-US" dirty="0" smtClean="0"/>
              <a:t>。</a:t>
            </a:r>
            <a:endParaRPr kumimoji="1" lang="en-US" altLang="ja-JP" dirty="0" smtClean="0"/>
          </a:p>
          <a:p>
            <a:r>
              <a:rPr kumimoji="1" lang="en-US" altLang="ja-JP" dirty="0" smtClean="0"/>
              <a:t>precision</a:t>
            </a:r>
            <a:r>
              <a:rPr kumimoji="1" lang="ja-JP" altLang="en-US" dirty="0" err="1" smtClean="0"/>
              <a:t>は検</a:t>
            </a:r>
            <a:r>
              <a:rPr kumimoji="1" lang="ja-JP" altLang="en-US" dirty="0" smtClean="0"/>
              <a:t>出した数に対する検出が正しかった数の割合、</a:t>
            </a:r>
            <a:r>
              <a:rPr kumimoji="1" lang="en-US" altLang="ja-JP" dirty="0" smtClean="0"/>
              <a:t>recall</a:t>
            </a:r>
            <a:r>
              <a:rPr kumimoji="1" lang="ja-JP" altLang="en-US" dirty="0" smtClean="0"/>
              <a:t>は実際に再利用されているライブラリの数に対する検出が正しかった数の割合です。</a:t>
            </a:r>
            <a:endParaRPr kumimoji="1" lang="ja-JP" altLang="en-US" dirty="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14</a:t>
            </a:fld>
            <a:endParaRPr kumimoji="1" lang="ja-JP" altLang="en-US"/>
          </a:p>
        </p:txBody>
      </p:sp>
    </p:spTree>
    <p:extLst>
      <p:ext uri="{BB962C8B-B14F-4D97-AF65-F5344CB8AC3E}">
        <p14:creationId xmlns:p14="http://schemas.microsoft.com/office/powerpoint/2010/main" val="2954332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実験環境について説明します。</a:t>
            </a:r>
            <a:endParaRPr kumimoji="1" lang="en-US" altLang="ja-JP" dirty="0"/>
          </a:p>
          <a:p>
            <a:r>
              <a:rPr kumimoji="1" lang="ja-JP" altLang="en-US" dirty="0"/>
              <a:t>データベースには</a:t>
            </a:r>
            <a:r>
              <a:rPr kumimoji="1" lang="en-US" altLang="ja-JP" dirty="0"/>
              <a:t>Maven</a:t>
            </a:r>
            <a:r>
              <a:rPr kumimoji="1" lang="ja-JP" altLang="en-US" baseline="0" dirty="0"/>
              <a:t> </a:t>
            </a:r>
            <a:r>
              <a:rPr kumimoji="1" lang="en-US" altLang="ja-JP" baseline="0" dirty="0"/>
              <a:t>Repository</a:t>
            </a:r>
            <a:r>
              <a:rPr kumimoji="1" lang="ja-JP" altLang="en-US" baseline="0" dirty="0"/>
              <a:t>のスナップショットに含まれる、</a:t>
            </a:r>
            <a:r>
              <a:rPr kumimoji="1" lang="en-US" altLang="ja-JP" baseline="0" dirty="0"/>
              <a:t>172038</a:t>
            </a:r>
            <a:r>
              <a:rPr kumimoji="1" lang="ja-JP" altLang="en-US" baseline="0" dirty="0"/>
              <a:t>個のライブラリを登録します。</a:t>
            </a:r>
            <a:endParaRPr kumimoji="1" lang="en-US" altLang="ja-JP" dirty="0"/>
          </a:p>
          <a:p>
            <a:r>
              <a:rPr kumimoji="1" lang="ja-JP" altLang="en-US" dirty="0"/>
              <a:t>また、解析対象として、ランダムにライブラリを合成したファイルを人工的に複数用意します</a:t>
            </a:r>
            <a:r>
              <a:rPr kumimoji="1" lang="ja-JP" altLang="en-US" dirty="0" smtClean="0"/>
              <a:t>。</a:t>
            </a:r>
            <a:endParaRPr kumimoji="1" lang="en-US" altLang="ja-JP" dirty="0" smtClean="0"/>
          </a:p>
          <a:p>
            <a:r>
              <a:rPr kumimoji="1" lang="ja-JP" altLang="en-US" dirty="0" smtClean="0"/>
              <a:t>今回はランダムに</a:t>
            </a:r>
            <a:r>
              <a:rPr kumimoji="1" lang="en-US" altLang="ja-JP" dirty="0" smtClean="0"/>
              <a:t>10</a:t>
            </a:r>
            <a:r>
              <a:rPr kumimoji="1" lang="ja-JP" altLang="en-US" dirty="0" smtClean="0"/>
              <a:t>個から</a:t>
            </a:r>
            <a:r>
              <a:rPr kumimoji="1" lang="en-US" altLang="ja-JP" dirty="0" smtClean="0"/>
              <a:t>10</a:t>
            </a:r>
            <a:r>
              <a:rPr kumimoji="1" lang="ja-JP" altLang="en-US" dirty="0" smtClean="0"/>
              <a:t>刻みで</a:t>
            </a:r>
            <a:r>
              <a:rPr kumimoji="1" lang="en-US" altLang="ja-JP" dirty="0" smtClean="0"/>
              <a:t>50</a:t>
            </a:r>
            <a:r>
              <a:rPr kumimoji="1" lang="ja-JP" altLang="en-US" dirty="0" smtClean="0"/>
              <a:t>個までライブラリを合成したデータを</a:t>
            </a:r>
            <a:r>
              <a:rPr kumimoji="1" lang="en-US" altLang="ja-JP" dirty="0" smtClean="0"/>
              <a:t>10</a:t>
            </a:r>
            <a:r>
              <a:rPr kumimoji="1" lang="ja-JP" altLang="en-US" dirty="0" err="1" smtClean="0"/>
              <a:t>ずつ</a:t>
            </a:r>
            <a:r>
              <a:rPr kumimoji="1" lang="ja-JP" altLang="en-US" dirty="0" smtClean="0"/>
              <a:t>作成しました。</a:t>
            </a:r>
            <a:endParaRPr kumimoji="1" lang="en-US" altLang="ja-JP" dirty="0" smtClean="0"/>
          </a:p>
          <a:p>
            <a:r>
              <a:rPr kumimoji="1" lang="ja-JP" altLang="en-US" dirty="0" smtClean="0"/>
              <a:t>また、実験を行ったコンピュータのスペックはこちらです。</a:t>
            </a:r>
            <a:r>
              <a:rPr kumimoji="1" lang="en-US" altLang="ja-JP" dirty="0" smtClean="0"/>
              <a:t>1</a:t>
            </a:r>
            <a:r>
              <a:rPr kumimoji="1" lang="ja-JP" altLang="en-US" dirty="0" smtClean="0"/>
              <a:t>入力に対しては</a:t>
            </a:r>
            <a:r>
              <a:rPr kumimoji="1" lang="en-US" altLang="ja-JP" dirty="0" smtClean="0"/>
              <a:t>1</a:t>
            </a:r>
            <a:r>
              <a:rPr kumimoji="1" lang="ja-JP" altLang="en-US" dirty="0" smtClean="0"/>
              <a:t>スレッドで処理しました。</a:t>
            </a:r>
            <a:endParaRPr kumimoji="1" lang="en-US" altLang="ja-JP" dirty="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15</a:t>
            </a:fld>
            <a:endParaRPr kumimoji="1" lang="ja-JP" altLang="en-US"/>
          </a:p>
        </p:txBody>
      </p:sp>
    </p:spTree>
    <p:extLst>
      <p:ext uri="{BB962C8B-B14F-4D97-AF65-F5344CB8AC3E}">
        <p14:creationId xmlns:p14="http://schemas.microsoft.com/office/powerpoint/2010/main" val="1701027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実験の実行時間はこのようになりました。</a:t>
            </a:r>
            <a:endParaRPr kumimoji="1" lang="en-US" altLang="ja-JP" dirty="0" smtClean="0"/>
          </a:p>
          <a:p>
            <a:r>
              <a:rPr kumimoji="1" lang="ja-JP" altLang="en-US" dirty="0" smtClean="0"/>
              <a:t>合成ライブラリ数が多くなるほど処理時間が増えています。</a:t>
            </a:r>
            <a:r>
              <a:rPr kumimoji="1" lang="en-US" altLang="ja-JP" dirty="0" smtClean="0"/>
              <a:t>40</a:t>
            </a:r>
            <a:r>
              <a:rPr kumimoji="1" lang="ja-JP" altLang="en-US" dirty="0" smtClean="0"/>
              <a:t>個を超えると、組み合わせ数が大きくなりすぎて時間が大きく伸びています。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16</a:t>
            </a:fld>
            <a:endParaRPr kumimoji="1" lang="ja-JP" altLang="en-US"/>
          </a:p>
        </p:txBody>
      </p:sp>
    </p:spTree>
    <p:extLst>
      <p:ext uri="{BB962C8B-B14F-4D97-AF65-F5344CB8AC3E}">
        <p14:creationId xmlns:p14="http://schemas.microsoft.com/office/powerpoint/2010/main" val="1238329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計算</a:t>
            </a:r>
            <a:r>
              <a:rPr kumimoji="1" lang="ja-JP" altLang="en-US" dirty="0"/>
              <a:t>コストについては、データベースのサイズ</a:t>
            </a:r>
            <a:r>
              <a:rPr kumimoji="1" lang="ja-JP" altLang="en-US" dirty="0" smtClean="0"/>
              <a:t>が訳</a:t>
            </a:r>
            <a:r>
              <a:rPr kumimoji="1" lang="en-US" altLang="ja-JP" dirty="0" smtClean="0"/>
              <a:t>1/3</a:t>
            </a:r>
            <a:r>
              <a:rPr kumimoji="1" lang="ja-JP" altLang="en-US" dirty="0" smtClean="0"/>
              <a:t>になりました。</a:t>
            </a:r>
            <a:endParaRPr kumimoji="1" lang="en-US" altLang="ja-JP" dirty="0" smtClean="0"/>
          </a:p>
          <a:p>
            <a:r>
              <a:rPr kumimoji="1" lang="ja-JP" altLang="en-US" dirty="0" smtClean="0"/>
              <a:t>ハッシュ値の計算コストは、クラス数に加えてパッケージ数が必要になりました。</a:t>
            </a:r>
            <a:endParaRPr kumimoji="1" lang="en-US" altLang="ja-JP" dirty="0" smtClean="0"/>
          </a:p>
          <a:p>
            <a:r>
              <a:rPr kumimoji="1" lang="ja-JP" altLang="en-US" dirty="0" smtClean="0"/>
              <a:t>比較回数はクラス数どうしの比較からパッケージ数同士の比較になるので、大きく削減できています。</a:t>
            </a:r>
            <a:endParaRPr kumimoji="1" lang="en-US" altLang="ja-JP" dirty="0"/>
          </a:p>
          <a:p>
            <a:r>
              <a:rPr kumimoji="1" lang="ja-JP" altLang="en-US" dirty="0"/>
              <a:t>また、</a:t>
            </a:r>
            <a:r>
              <a:rPr kumimoji="1" lang="ja-JP" altLang="en-US" dirty="0" smtClean="0"/>
              <a:t>精度については</a:t>
            </a:r>
            <a:r>
              <a:rPr kumimoji="1" lang="en-US" altLang="ja-JP" dirty="0"/>
              <a:t>precision</a:t>
            </a:r>
            <a:r>
              <a:rPr kumimoji="1" lang="ja-JP" altLang="en-US" dirty="0"/>
              <a:t>は同等で、</a:t>
            </a:r>
            <a:r>
              <a:rPr kumimoji="1" lang="en-US" altLang="ja-JP" dirty="0"/>
              <a:t>Recall</a:t>
            </a:r>
            <a:r>
              <a:rPr kumimoji="1" lang="ja-JP" altLang="en-US" dirty="0"/>
              <a:t>が若干低下</a:t>
            </a:r>
            <a:r>
              <a:rPr kumimoji="1" lang="ja-JP" altLang="en-US" dirty="0" smtClean="0"/>
              <a:t>しました。</a:t>
            </a:r>
            <a:endParaRPr kumimoji="1" lang="en-US" altLang="ja-JP" dirty="0" smtClean="0"/>
          </a:p>
          <a:p>
            <a:r>
              <a:rPr kumimoji="1" lang="ja-JP" altLang="en-US" dirty="0" smtClean="0"/>
              <a:t>その理由としましては、人工的に合成したライブラリ中に、パッケージを混ぜて再利用しているようなものがあったからだと考えられます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17</a:t>
            </a:fld>
            <a:endParaRPr kumimoji="1" lang="ja-JP" altLang="en-US"/>
          </a:p>
        </p:txBody>
      </p:sp>
    </p:spTree>
    <p:extLst>
      <p:ext uri="{BB962C8B-B14F-4D97-AF65-F5344CB8AC3E}">
        <p14:creationId xmlns:p14="http://schemas.microsoft.com/office/powerpoint/2010/main" val="311897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18</a:t>
            </a:fld>
            <a:endParaRPr kumimoji="1" lang="ja-JP" altLang="en-US"/>
          </a:p>
        </p:txBody>
      </p:sp>
    </p:spTree>
    <p:extLst>
      <p:ext uri="{BB962C8B-B14F-4D97-AF65-F5344CB8AC3E}">
        <p14:creationId xmlns:p14="http://schemas.microsoft.com/office/powerpoint/2010/main" val="2856309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研究の目的は</a:t>
            </a:r>
            <a:r>
              <a:rPr kumimoji="1" lang="en-US" altLang="ja-JP" dirty="0"/>
              <a:t>Java</a:t>
            </a:r>
            <a:r>
              <a:rPr kumimoji="1" lang="ja-JP" altLang="en-US" dirty="0"/>
              <a:t>で開発されたソフトウェアで利用されているライブラリとそのバージョンを検出することです。</a:t>
            </a:r>
            <a:endParaRPr kumimoji="1" lang="en-US" altLang="ja-JP" dirty="0"/>
          </a:p>
          <a:p>
            <a:r>
              <a:rPr kumimoji="1" lang="ja-JP" altLang="en-US" dirty="0"/>
              <a:t>一般的にソフトウェア開発において</a:t>
            </a:r>
            <a:r>
              <a:rPr kumimoji="1" lang="en-US" altLang="ja-JP" dirty="0"/>
              <a:t>Java</a:t>
            </a:r>
            <a:r>
              <a:rPr kumimoji="1" lang="ja-JP" altLang="en-US" dirty="0"/>
              <a:t>に限らずソースファイルを再利用することが行われています。</a:t>
            </a:r>
            <a:endParaRPr kumimoji="1" lang="en-US" altLang="ja-JP" dirty="0"/>
          </a:p>
          <a:p>
            <a:r>
              <a:rPr kumimoji="1" lang="ja-JP" altLang="en-US" dirty="0"/>
              <a:t>ですが、再利用したソースファイルにバグや脆弱性が見つかる場合があります。</a:t>
            </a:r>
            <a:endParaRPr kumimoji="1" lang="en-US" altLang="ja-JP" dirty="0"/>
          </a:p>
          <a:p>
            <a:r>
              <a:rPr kumimoji="1" lang="ja-JP" altLang="en-US" dirty="0"/>
              <a:t>そういった場合に問題の取り除かれたソースファイルを再度導入して更新する作業が必要になります。</a:t>
            </a:r>
            <a:endParaRPr kumimoji="1" lang="en-US" altLang="ja-JP" dirty="0"/>
          </a:p>
          <a:p>
            <a:r>
              <a:rPr kumimoji="1" lang="ja-JP" altLang="en-US" dirty="0"/>
              <a:t>しかしながら、様々な理由でソースファイルの出自に関する情報がないことが報告されています。</a:t>
            </a:r>
            <a:endParaRPr kumimoji="1" lang="en-US" altLang="ja-JP" dirty="0"/>
          </a:p>
          <a:p>
            <a:r>
              <a:rPr kumimoji="1" lang="ja-JP" altLang="en-US" dirty="0"/>
              <a:t>そのため、ソースファイルから得られる情報だけで利用しているライブラリとバージョンを検出する必要があります。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19</a:t>
            </a:fld>
            <a:endParaRPr kumimoji="1" lang="ja-JP" altLang="en-US"/>
          </a:p>
        </p:txBody>
      </p:sp>
    </p:spTree>
    <p:extLst>
      <p:ext uri="{BB962C8B-B14F-4D97-AF65-F5344CB8AC3E}">
        <p14:creationId xmlns:p14="http://schemas.microsoft.com/office/powerpoint/2010/main" val="222086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Java</a:t>
            </a:r>
            <a:r>
              <a:rPr kumimoji="1" lang="ja-JP" altLang="en-US" dirty="0" err="1"/>
              <a:t>での</a:t>
            </a:r>
            <a:r>
              <a:rPr kumimoji="1" lang="ja-JP" altLang="en-US" dirty="0"/>
              <a:t>ソフトウェアの再利用について説明します。</a:t>
            </a:r>
            <a:endParaRPr kumimoji="1" lang="en-US" altLang="ja-JP" dirty="0"/>
          </a:p>
          <a:p>
            <a:r>
              <a:rPr kumimoji="1" lang="en-US" altLang="ja-JP" dirty="0"/>
              <a:t>Java</a:t>
            </a:r>
            <a:r>
              <a:rPr kumimoji="1" lang="ja-JP" altLang="en-US" dirty="0" smtClean="0"/>
              <a:t>ではソースコードよりもクラスファイル</a:t>
            </a:r>
            <a:r>
              <a:rPr kumimoji="1" lang="ja-JP" altLang="en-US" dirty="0"/>
              <a:t>を再利用することが一般的です</a:t>
            </a:r>
            <a:r>
              <a:rPr kumimoji="1" lang="ja-JP" altLang="en-US" dirty="0" smtClean="0"/>
              <a:t>。</a:t>
            </a:r>
            <a:endParaRPr kumimoji="1" lang="en-US" altLang="ja-JP" dirty="0" smtClean="0"/>
          </a:p>
          <a:p>
            <a:r>
              <a:rPr kumimoji="1" lang="ja-JP" altLang="en-US" dirty="0" smtClean="0"/>
              <a:t>また、</a:t>
            </a:r>
            <a:r>
              <a:rPr kumimoji="1" lang="en-US" altLang="ja-JP" dirty="0" smtClean="0"/>
              <a:t>Java</a:t>
            </a:r>
            <a:r>
              <a:rPr kumimoji="1" lang="ja-JP" altLang="en-US" dirty="0"/>
              <a:t>のライブラリはクラスファイルとその他のリソースを圧縮した</a:t>
            </a:r>
            <a:r>
              <a:rPr kumimoji="1" lang="en-US" altLang="ja-JP" dirty="0"/>
              <a:t>JAR</a:t>
            </a:r>
            <a:r>
              <a:rPr kumimoji="1" lang="ja-JP" altLang="en-US" dirty="0"/>
              <a:t>ファイル形式で配布されること</a:t>
            </a:r>
            <a:r>
              <a:rPr kumimoji="1" lang="ja-JP" altLang="en-US" dirty="0" smtClean="0"/>
              <a:t>が一般的です。</a:t>
            </a:r>
            <a:endParaRPr kumimoji="1" lang="ja-JP" altLang="en-US" dirty="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2</a:t>
            </a:fld>
            <a:endParaRPr kumimoji="1" lang="ja-JP" altLang="en-US"/>
          </a:p>
        </p:txBody>
      </p:sp>
    </p:spTree>
    <p:extLst>
      <p:ext uri="{BB962C8B-B14F-4D97-AF65-F5344CB8AC3E}">
        <p14:creationId xmlns:p14="http://schemas.microsoft.com/office/powerpoint/2010/main" val="262098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B(f1)b(f2)</a:t>
            </a:r>
            <a:r>
              <a:rPr kumimoji="1" lang="ja-JP" altLang="en-US" dirty="0"/>
              <a:t>が一致する確率</a:t>
            </a:r>
            <a:r>
              <a:rPr kumimoji="1" lang="en-US" altLang="ja-JP" dirty="0"/>
              <a:t>p</a:t>
            </a:r>
            <a:r>
              <a:rPr kumimoji="1" lang="ja-JP" altLang="en-US" dirty="0"/>
              <a:t>は、実際の類似度に加えて偶然衝突する確率を足したものです。</a:t>
            </a:r>
            <a:endParaRPr kumimoji="1" lang="en-US" altLang="ja-JP" dirty="0"/>
          </a:p>
          <a:p>
            <a:r>
              <a:rPr kumimoji="1" lang="ja-JP" altLang="en-US" dirty="0"/>
              <a:t>このとき、</a:t>
            </a:r>
            <a:r>
              <a:rPr kumimoji="1" lang="en-US" altLang="ja-JP" dirty="0"/>
              <a:t>b(f1)b(f2)</a:t>
            </a:r>
            <a:r>
              <a:rPr kumimoji="1" lang="ja-JP" altLang="en-US" dirty="0"/>
              <a:t>の一致確率</a:t>
            </a:r>
            <a:r>
              <a:rPr kumimoji="1" lang="en-US" altLang="ja-JP" dirty="0" err="1"/>
              <a:t>po</a:t>
            </a:r>
            <a:r>
              <a:rPr kumimoji="1" lang="ja-JP" altLang="en-US" dirty="0"/>
              <a:t>がわかれば、類似度を推定できます。</a:t>
            </a:r>
            <a:endParaRPr kumimoji="1" lang="en-US" altLang="ja-JP" dirty="0"/>
          </a:p>
          <a:p>
            <a:r>
              <a:rPr kumimoji="1" lang="ja-JP" altLang="en-US" dirty="0"/>
              <a:t>そこで、異なるハッシュ関数</a:t>
            </a:r>
            <a:r>
              <a:rPr kumimoji="1" lang="en-US" altLang="ja-JP" dirty="0"/>
              <a:t>b(f)</a:t>
            </a:r>
            <a:r>
              <a:rPr kumimoji="1" lang="ja-JP" altLang="en-US" dirty="0"/>
              <a:t>を</a:t>
            </a:r>
            <a:r>
              <a:rPr kumimoji="1" lang="en-US" altLang="ja-JP" dirty="0"/>
              <a:t>k</a:t>
            </a:r>
            <a:r>
              <a:rPr kumimoji="1" lang="ja-JP" altLang="en-US" dirty="0"/>
              <a:t>個用意して、その一致率を</a:t>
            </a:r>
            <a:r>
              <a:rPr kumimoji="1" lang="en-US" altLang="ja-JP" dirty="0" err="1"/>
              <a:t>po</a:t>
            </a:r>
            <a:r>
              <a:rPr kumimoji="1" lang="ja-JP" altLang="en-US" dirty="0"/>
              <a:t>として類似度を推定します。</a:t>
            </a:r>
            <a:endParaRPr kumimoji="1" lang="en-US" altLang="ja-JP" dirty="0"/>
          </a:p>
          <a:p>
            <a:r>
              <a:rPr kumimoji="1" lang="en-US" altLang="ja-JP" dirty="0"/>
              <a:t>K</a:t>
            </a:r>
            <a:r>
              <a:rPr kumimoji="1" lang="ja-JP" altLang="en-US" dirty="0"/>
              <a:t>個中</a:t>
            </a:r>
            <a:r>
              <a:rPr kumimoji="1" lang="en-US" altLang="ja-JP" dirty="0"/>
              <a:t>n</a:t>
            </a:r>
            <a:r>
              <a:rPr kumimoji="1" lang="ja-JP" altLang="en-US" dirty="0"/>
              <a:t>個一致した場合、類似度はこちらのように計算できます。</a:t>
            </a:r>
            <a:endParaRPr kumimoji="1" lang="en-US" altLang="ja-JP" dirty="0"/>
          </a:p>
          <a:p>
            <a:r>
              <a:rPr kumimoji="1" lang="ja-JP" altLang="en-US" dirty="0"/>
              <a:t>本研究では</a:t>
            </a:r>
            <a:r>
              <a:rPr kumimoji="1" lang="en-US" altLang="ja-JP" dirty="0"/>
              <a:t>k=2048</a:t>
            </a:r>
            <a:r>
              <a:rPr kumimoji="1" lang="ja-JP" altLang="en-US" dirty="0"/>
              <a:t>とします。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20</a:t>
            </a:fld>
            <a:endParaRPr kumimoji="1" lang="ja-JP" altLang="en-US"/>
          </a:p>
        </p:txBody>
      </p:sp>
    </p:spTree>
    <p:extLst>
      <p:ext uri="{BB962C8B-B14F-4D97-AF65-F5344CB8AC3E}">
        <p14:creationId xmlns:p14="http://schemas.microsoft.com/office/powerpoint/2010/main" val="2102927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では、パッケージ単位での検索に関して説明します。</a:t>
            </a:r>
            <a:endParaRPr kumimoji="1" lang="en-US" altLang="ja-JP" dirty="0"/>
          </a:p>
          <a:p>
            <a:r>
              <a:rPr kumimoji="1" lang="ja-JP" altLang="en-US" dirty="0"/>
              <a:t>パッケージ</a:t>
            </a:r>
            <a:r>
              <a:rPr kumimoji="1" lang="en-US" altLang="ja-JP" dirty="0"/>
              <a:t>A</a:t>
            </a:r>
            <a:r>
              <a:rPr kumimoji="1" lang="ja-JP" altLang="en-US" dirty="0"/>
              <a:t>とパッケージ</a:t>
            </a:r>
            <a:r>
              <a:rPr kumimoji="1" lang="en-US" altLang="ja-JP" dirty="0"/>
              <a:t>B</a:t>
            </a:r>
            <a:r>
              <a:rPr kumimoji="1" lang="ja-JP" altLang="en-US" dirty="0"/>
              <a:t>を比較するとします。</a:t>
            </a:r>
            <a:endParaRPr kumimoji="1" lang="en-US" altLang="ja-JP" dirty="0"/>
          </a:p>
          <a:p>
            <a:r>
              <a:rPr kumimoji="1" lang="ja-JP" altLang="en-US" dirty="0"/>
              <a:t>このとき、上半分のようにパッケージに関して</a:t>
            </a:r>
            <a:r>
              <a:rPr kumimoji="1" lang="en-US" altLang="ja-JP" dirty="0"/>
              <a:t>SHA-</a:t>
            </a:r>
            <a:r>
              <a:rPr kumimoji="1" lang="ja-JP" altLang="en-US" dirty="0"/>
              <a:t>１ハッシュを計算して比較することもできますが、これではパッケージが完全な形でコピーされていない場合に対応できません。</a:t>
            </a:r>
            <a:endParaRPr kumimoji="1" lang="en-US" altLang="ja-JP" dirty="0"/>
          </a:p>
          <a:p>
            <a:r>
              <a:rPr kumimoji="1" lang="ja-JP" altLang="en-US" dirty="0"/>
              <a:t>ですので、先に述べたようにパッケージ間の類似度を計算するのですが、パッケージの持つクラスファイルを直接比較していては既存手法と同じことです。</a:t>
            </a:r>
            <a:endParaRPr kumimoji="1" lang="en-US" altLang="ja-JP" dirty="0"/>
          </a:p>
          <a:p>
            <a:r>
              <a:rPr kumimoji="1" lang="ja-JP" altLang="en-US" dirty="0"/>
              <a:t>そこで、下半分の、類似度が計算できるようなハッシュ値、</a:t>
            </a:r>
            <a:r>
              <a:rPr kumimoji="1" lang="en-US" altLang="ja-JP" dirty="0"/>
              <a:t>b-bit </a:t>
            </a:r>
            <a:r>
              <a:rPr kumimoji="1" lang="en-US" altLang="ja-JP" dirty="0" err="1"/>
              <a:t>MinHash</a:t>
            </a:r>
            <a:r>
              <a:rPr kumimoji="1" lang="ja-JP" altLang="en-US" dirty="0"/>
              <a:t>法を用います。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22</a:t>
            </a:fld>
            <a:endParaRPr kumimoji="1" lang="ja-JP" altLang="en-US"/>
          </a:p>
        </p:txBody>
      </p:sp>
    </p:spTree>
    <p:extLst>
      <p:ext uri="{BB962C8B-B14F-4D97-AF65-F5344CB8AC3E}">
        <p14:creationId xmlns:p14="http://schemas.microsoft.com/office/powerpoint/2010/main" val="2475510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しかしながら、既存手法にはいくつかの問題点があります。</a:t>
            </a:r>
            <a:endParaRPr kumimoji="1" lang="en-US" altLang="ja-JP" dirty="0"/>
          </a:p>
          <a:p>
            <a:r>
              <a:rPr kumimoji="1" lang="en-US" altLang="ja-JP" dirty="0" err="1"/>
              <a:t>Ishio</a:t>
            </a:r>
            <a:r>
              <a:rPr kumimoji="1" lang="ja-JP" altLang="en-US" dirty="0" err="1"/>
              <a:t>らの</a:t>
            </a:r>
            <a:r>
              <a:rPr kumimoji="1" lang="ja-JP" altLang="en-US" dirty="0"/>
              <a:t>手法では、パッケージリネームに非対応で、パッケージリネームに対応した矢野らの手法は低速でした。</a:t>
            </a:r>
            <a:endParaRPr kumimoji="1" lang="en-US" altLang="ja-JP" dirty="0"/>
          </a:p>
          <a:p>
            <a:r>
              <a:rPr kumimoji="1" lang="ja-JP" altLang="en-US" dirty="0"/>
              <a:t>そこで、本手法では、既存手法でクラスファイルを比較していたところを、パッケージの比較にすることで軽量化を図りました。</a:t>
            </a:r>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23</a:t>
            </a:fld>
            <a:endParaRPr kumimoji="1" lang="ja-JP" altLang="en-US"/>
          </a:p>
        </p:txBody>
      </p:sp>
    </p:spTree>
    <p:extLst>
      <p:ext uri="{BB962C8B-B14F-4D97-AF65-F5344CB8AC3E}">
        <p14:creationId xmlns:p14="http://schemas.microsoft.com/office/powerpoint/2010/main" val="2040399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探索単位をクラスファイルからパッケージに変えることで、計算の軽量化のみならず、従来は考慮していなかったディレクトリ構造が保存されます。</a:t>
            </a:r>
            <a:endParaRPr kumimoji="1" lang="en-US" altLang="ja-JP" dirty="0"/>
          </a:p>
          <a:p>
            <a:r>
              <a:rPr kumimoji="1" lang="ja-JP" altLang="en-US" dirty="0"/>
              <a:t>また、ある程度のクラスファイルの差し替えは許容できるよう、既存手法では完全一致で検出していたところを、類似度を計算しその値が一定以上であれば候補に含めることにしました。</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24</a:t>
            </a:fld>
            <a:endParaRPr kumimoji="1" lang="ja-JP" altLang="en-US"/>
          </a:p>
        </p:txBody>
      </p:sp>
    </p:spTree>
    <p:extLst>
      <p:ext uri="{BB962C8B-B14F-4D97-AF65-F5344CB8AC3E}">
        <p14:creationId xmlns:p14="http://schemas.microsoft.com/office/powerpoint/2010/main" val="2605089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しかしながら、既存手法にはいくつかの問題点があります。</a:t>
            </a:r>
            <a:endParaRPr kumimoji="1" lang="en-US" altLang="ja-JP" dirty="0"/>
          </a:p>
          <a:p>
            <a:r>
              <a:rPr kumimoji="1" lang="en-US" altLang="ja-JP" dirty="0" err="1"/>
              <a:t>Ishio</a:t>
            </a:r>
            <a:r>
              <a:rPr kumimoji="1" lang="ja-JP" altLang="en-US" dirty="0" err="1"/>
              <a:t>らの</a:t>
            </a:r>
            <a:r>
              <a:rPr kumimoji="1" lang="ja-JP" altLang="en-US" dirty="0"/>
              <a:t>手法では、パッケージリネームに非対応で、パッケージリネームに対応した矢野らの手法は低速でした。</a:t>
            </a:r>
            <a:endParaRPr kumimoji="1" lang="en-US" altLang="ja-JP" dirty="0"/>
          </a:p>
          <a:p>
            <a:r>
              <a:rPr kumimoji="1" lang="ja-JP" altLang="en-US" dirty="0"/>
              <a:t>そこで、本手法では、既存手法でクラスファイルを比較していたところを、パッケージの比較にすることで軽量化を図りました。</a:t>
            </a:r>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25</a:t>
            </a:fld>
            <a:endParaRPr kumimoji="1" lang="ja-JP" altLang="en-US"/>
          </a:p>
        </p:txBody>
      </p:sp>
    </p:spTree>
    <p:extLst>
      <p:ext uri="{BB962C8B-B14F-4D97-AF65-F5344CB8AC3E}">
        <p14:creationId xmlns:p14="http://schemas.microsoft.com/office/powerpoint/2010/main" val="3797943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コンパイル環境依存を省くため</a:t>
            </a:r>
            <a:endParaRPr kumimoji="1" lang="en-US" altLang="ja-JP" dirty="0"/>
          </a:p>
          <a:p>
            <a:r>
              <a:rPr kumimoji="1" lang="ja-JP" altLang="en-US" dirty="0"/>
              <a:t>クラス名</a:t>
            </a:r>
            <a:endParaRPr kumimoji="1" lang="en-US" altLang="ja-JP" dirty="0"/>
          </a:p>
          <a:p>
            <a:r>
              <a:rPr kumimoji="1" lang="ja-JP" altLang="en-US" dirty="0"/>
              <a:t>親クラス名（内部クラスの時）</a:t>
            </a:r>
            <a:endParaRPr kumimoji="1" lang="en-US" altLang="ja-JP" dirty="0"/>
          </a:p>
          <a:p>
            <a:r>
              <a:rPr kumimoji="1" lang="ja-JP" altLang="en-US" dirty="0"/>
              <a:t>実装しているインターフェース</a:t>
            </a:r>
            <a:endParaRPr kumimoji="1" lang="en-US" altLang="ja-JP" dirty="0"/>
          </a:p>
          <a:p>
            <a:r>
              <a:rPr kumimoji="1" lang="ja-JP" altLang="en-US" dirty="0"/>
              <a:t>フィールド宣言（フィールド名、フィールドの型）</a:t>
            </a:r>
            <a:endParaRPr kumimoji="1" lang="en-US" altLang="ja-JP" dirty="0"/>
          </a:p>
          <a:p>
            <a:r>
              <a:rPr kumimoji="1" lang="ja-JP" altLang="en-US" dirty="0"/>
              <a:t>メソッド宣言（メソッド名、アクセス修飾子、引数の型、返り値の型、メソッド呼び出し命令、算術・論理演算命令の回数）</a:t>
            </a:r>
            <a:endParaRPr kumimoji="1" lang="en-US" altLang="ja-JP" dirty="0"/>
          </a:p>
        </p:txBody>
      </p:sp>
      <p:sp>
        <p:nvSpPr>
          <p:cNvPr id="4" name="スライド番号プレースホルダー 3"/>
          <p:cNvSpPr>
            <a:spLocks noGrp="1"/>
          </p:cNvSpPr>
          <p:nvPr>
            <p:ph type="sldNum" sz="quarter" idx="10"/>
          </p:nvPr>
        </p:nvSpPr>
        <p:spPr/>
        <p:txBody>
          <a:bodyPr/>
          <a:lstStyle/>
          <a:p>
            <a:fld id="{272AECCF-A1B2-8545-AA01-5F756A49C4BD}" type="slidenum">
              <a:rPr kumimoji="1" lang="ja-JP" altLang="en-US" smtClean="0"/>
              <a:t>26</a:t>
            </a:fld>
            <a:endParaRPr kumimoji="1" lang="ja-JP" altLang="en-US"/>
          </a:p>
        </p:txBody>
      </p:sp>
    </p:spTree>
    <p:extLst>
      <p:ext uri="{BB962C8B-B14F-4D97-AF65-F5344CB8AC3E}">
        <p14:creationId xmlns:p14="http://schemas.microsoft.com/office/powerpoint/2010/main" val="37666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ライブラリの利用に際しては、別の</a:t>
            </a:r>
            <a:r>
              <a:rPr kumimoji="1" lang="en-US" altLang="ja-JP" dirty="0"/>
              <a:t>JAR</a:t>
            </a:r>
            <a:r>
              <a:rPr kumimoji="1" lang="ja-JP" altLang="en-US" dirty="0"/>
              <a:t>ファイルを参照して利用するの</a:t>
            </a:r>
            <a:r>
              <a:rPr kumimoji="1" lang="ja-JP" altLang="en-US" dirty="0" smtClean="0"/>
              <a:t>が一般的です</a:t>
            </a:r>
            <a:r>
              <a:rPr kumimoji="1" lang="ja-JP" altLang="en-US" dirty="0"/>
              <a:t>が、なかには利用しているライブラリ</a:t>
            </a:r>
            <a:r>
              <a:rPr kumimoji="1" lang="ja-JP" altLang="en-US" dirty="0" smtClean="0"/>
              <a:t>のクラスファイルを</a:t>
            </a:r>
            <a:r>
              <a:rPr kumimoji="1" lang="ja-JP" altLang="en-US" dirty="0"/>
              <a:t>取り込んでいるようなソフトウェアも存在します。</a:t>
            </a:r>
            <a:endParaRPr kumimoji="1" lang="en-US" altLang="ja-JP" dirty="0"/>
          </a:p>
          <a:p>
            <a:r>
              <a:rPr kumimoji="1" lang="ja-JP" altLang="en-US" dirty="0" smtClean="0"/>
              <a:t>実際</a:t>
            </a:r>
            <a:r>
              <a:rPr kumimoji="1" lang="ja-JP" altLang="en-US" dirty="0"/>
              <a:t>に</a:t>
            </a:r>
            <a:r>
              <a:rPr kumimoji="1" lang="en-US" altLang="ja-JP" dirty="0"/>
              <a:t>Java</a:t>
            </a:r>
            <a:r>
              <a:rPr kumimoji="1" lang="ja-JP" altLang="en-US" dirty="0"/>
              <a:t>のライブラリが多数登録されて</a:t>
            </a:r>
            <a:r>
              <a:rPr kumimoji="1" lang="ja-JP" altLang="en-US" dirty="0" smtClean="0"/>
              <a:t>いる</a:t>
            </a:r>
            <a:r>
              <a:rPr kumimoji="1" lang="en-US" altLang="ja-JP" dirty="0"/>
              <a:t>Maven</a:t>
            </a:r>
            <a:r>
              <a:rPr kumimoji="1" lang="ja-JP" altLang="en-US" dirty="0"/>
              <a:t>　</a:t>
            </a:r>
            <a:r>
              <a:rPr kumimoji="1" lang="en-US" altLang="ja-JP" dirty="0"/>
              <a:t>Repository</a:t>
            </a:r>
            <a:r>
              <a:rPr kumimoji="1" lang="ja-JP" altLang="en-US" dirty="0"/>
              <a:t>では、</a:t>
            </a:r>
            <a:r>
              <a:rPr kumimoji="1" lang="en-US" altLang="ja-JP" dirty="0"/>
              <a:t>13%</a:t>
            </a:r>
            <a:r>
              <a:rPr kumimoji="1" lang="ja-JP" altLang="en-US" dirty="0"/>
              <a:t>が内部にほかの</a:t>
            </a:r>
            <a:r>
              <a:rPr kumimoji="1" lang="ja-JP" altLang="en-US" dirty="0" smtClean="0"/>
              <a:t>ライブラリのクラスファイルを</a:t>
            </a:r>
            <a:r>
              <a:rPr kumimoji="1" lang="ja-JP" altLang="en-US" dirty="0"/>
              <a:t>含むことがわかっています</a:t>
            </a:r>
            <a:r>
              <a:rPr kumimoji="1" lang="ja-JP" altLang="en-US" dirty="0"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しかし、クラスファイルを取り込んでしまうと、脆弱性を持つプログラムを内部に取り込んでしまう可能性があります。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3</a:t>
            </a:fld>
            <a:endParaRPr kumimoji="1" lang="ja-JP" altLang="en-US"/>
          </a:p>
        </p:txBody>
      </p:sp>
    </p:spTree>
    <p:extLst>
      <p:ext uri="{BB962C8B-B14F-4D97-AF65-F5344CB8AC3E}">
        <p14:creationId xmlns:p14="http://schemas.microsoft.com/office/powerpoint/2010/main" val="140268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a:t>
            </a:r>
            <a:r>
              <a:rPr kumimoji="1" lang="ja-JP" altLang="en-US" dirty="0"/>
              <a:t>の例について説明します。</a:t>
            </a:r>
            <a:endParaRPr kumimoji="1" lang="en-US" altLang="ja-JP" dirty="0"/>
          </a:p>
          <a:p>
            <a:r>
              <a:rPr kumimoji="1" lang="ja-JP" altLang="en-US" dirty="0"/>
              <a:t>グーグルウェブツールキットはウェブアプリ開発に関するライブラリをまとめたものです。</a:t>
            </a:r>
            <a:endParaRPr kumimoji="1" lang="en-US" altLang="ja-JP" dirty="0"/>
          </a:p>
          <a:p>
            <a:r>
              <a:rPr kumimoji="1" lang="ja-JP" altLang="en-US" dirty="0" smtClean="0"/>
              <a:t>しかしドキュメント</a:t>
            </a:r>
            <a:r>
              <a:rPr kumimoji="1" lang="ja-JP" altLang="en-US" dirty="0"/>
              <a:t>にはどのライブラリが含まれて</a:t>
            </a:r>
            <a:r>
              <a:rPr kumimoji="1" lang="ja-JP" altLang="en-US" dirty="0" smtClean="0"/>
              <a:t>いるかは記述</a:t>
            </a:r>
            <a:r>
              <a:rPr kumimoji="1" lang="ja-JP" altLang="en-US" dirty="0"/>
              <a:t>されていますが、それらのライブラリのどのバージョンが含まれているのかはわかりません。</a:t>
            </a:r>
            <a:endParaRPr kumimoji="1" lang="en-US" altLang="ja-JP" dirty="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4</a:t>
            </a:fld>
            <a:endParaRPr kumimoji="1" lang="ja-JP" altLang="en-US"/>
          </a:p>
        </p:txBody>
      </p:sp>
    </p:spTree>
    <p:extLst>
      <p:ext uri="{BB962C8B-B14F-4D97-AF65-F5344CB8AC3E}">
        <p14:creationId xmlns:p14="http://schemas.microsoft.com/office/powerpoint/2010/main" val="303237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そして実際に、内部に脆弱性を持つ複数のライブラリが含まれていることが分かりました。</a:t>
            </a:r>
            <a:endParaRPr kumimoji="1" lang="en-US" altLang="ja-JP" dirty="0"/>
          </a:p>
          <a:p>
            <a:r>
              <a:rPr kumimoji="1" lang="ja-JP" altLang="en-US" dirty="0"/>
              <a:t>この場合では、アパッチコモンズコレクションズとアパッチザランです。</a:t>
            </a:r>
            <a:endParaRPr kumimoji="1" lang="en-US" altLang="ja-JP" dirty="0"/>
          </a:p>
          <a:p>
            <a:r>
              <a:rPr kumimoji="1" lang="ja-JP" altLang="en-US" dirty="0"/>
              <a:t>しかしながら、利用者は開発元がアナウンスするまではバージョンが分からないので、グーグルウェブツールキットにも脆弱性があるかどうかわかりません。</a:t>
            </a:r>
            <a:endParaRPr kumimoji="1" lang="en-US" altLang="ja-JP" dirty="0"/>
          </a:p>
          <a:p>
            <a:r>
              <a:rPr kumimoji="1" lang="ja-JP" altLang="en-US" dirty="0"/>
              <a:t>こういった場合に</a:t>
            </a:r>
            <a:r>
              <a:rPr kumimoji="1" lang="ja-JP" altLang="en-US" dirty="0" smtClean="0"/>
              <a:t>、再利用しているライブラリ</a:t>
            </a:r>
            <a:r>
              <a:rPr kumimoji="1" lang="ja-JP" altLang="en-US" dirty="0"/>
              <a:t>の名前とバージョン</a:t>
            </a:r>
            <a:r>
              <a:rPr kumimoji="1" lang="ja-JP" altLang="en-US" dirty="0" smtClean="0"/>
              <a:t>を内部に含まれるファイル</a:t>
            </a:r>
            <a:r>
              <a:rPr kumimoji="1" lang="ja-JP" altLang="en-US" dirty="0"/>
              <a:t>から検出することが必要になります。</a:t>
            </a:r>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5</a:t>
            </a:fld>
            <a:endParaRPr kumimoji="1" lang="ja-JP" altLang="en-US"/>
          </a:p>
        </p:txBody>
      </p:sp>
    </p:spTree>
    <p:extLst>
      <p:ext uri="{BB962C8B-B14F-4D97-AF65-F5344CB8AC3E}">
        <p14:creationId xmlns:p14="http://schemas.microsoft.com/office/powerpoint/2010/main" val="16754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これらのことを踏まえ、</a:t>
            </a:r>
            <a:r>
              <a:rPr kumimoji="1" lang="en-US" altLang="ja-JP" dirty="0"/>
              <a:t>Java</a:t>
            </a:r>
            <a:r>
              <a:rPr kumimoji="1" lang="ja-JP" altLang="en-US" dirty="0"/>
              <a:t>のクラスファイルに注目した再利用分析について研究がなされてきました。</a:t>
            </a:r>
            <a:endParaRPr kumimoji="1" lang="en-US" altLang="ja-JP" dirty="0"/>
          </a:p>
          <a:p>
            <a:r>
              <a:rPr kumimoji="1" lang="en-US" altLang="ja-JP" dirty="0"/>
              <a:t>Davies</a:t>
            </a:r>
            <a:r>
              <a:rPr kumimoji="1" lang="ja-JP" altLang="en-US" dirty="0" err="1"/>
              <a:t>らの</a:t>
            </a:r>
            <a:r>
              <a:rPr kumimoji="1" lang="ja-JP" altLang="en-US" dirty="0"/>
              <a:t>ソフトウェアベルチョネージでは、データベース中からクラスファイルの共有率が最も大きいものを検出していました。</a:t>
            </a:r>
            <a:endParaRPr kumimoji="1" lang="en-US" altLang="ja-JP" dirty="0"/>
          </a:p>
          <a:p>
            <a:r>
              <a:rPr kumimoji="1" lang="ja-JP" altLang="en-US" dirty="0"/>
              <a:t>また、</a:t>
            </a:r>
            <a:r>
              <a:rPr kumimoji="1" lang="en-US" altLang="ja-JP" dirty="0" err="1"/>
              <a:t>Ishio</a:t>
            </a:r>
            <a:r>
              <a:rPr kumimoji="1" lang="ja-JP" altLang="en-US" dirty="0" err="1"/>
              <a:t>らの</a:t>
            </a:r>
            <a:r>
              <a:rPr kumimoji="1" lang="ja-JP" altLang="en-US" dirty="0"/>
              <a:t>ソフトウェアイングレディエンツでは、データベース中から</a:t>
            </a:r>
            <a:r>
              <a:rPr kumimoji="1" lang="ja-JP" altLang="en-US" dirty="0" smtClean="0"/>
              <a:t>ライブラリと分析対象が共有</a:t>
            </a:r>
            <a:r>
              <a:rPr kumimoji="1" lang="ja-JP" altLang="en-US" dirty="0"/>
              <a:t>するクラス数の割合が高い順に、クラスが被らない</a:t>
            </a:r>
            <a:r>
              <a:rPr kumimoji="1" lang="ja-JP" altLang="en-US" dirty="0" smtClean="0"/>
              <a:t>ようなライブラリを貪欲法</a:t>
            </a:r>
            <a:r>
              <a:rPr kumimoji="1" lang="ja-JP" altLang="en-US" dirty="0"/>
              <a:t>で検出していました</a:t>
            </a:r>
            <a:endParaRPr kumimoji="1" lang="en-US" altLang="ja-JP" dirty="0"/>
          </a:p>
          <a:p>
            <a:r>
              <a:rPr kumimoji="1" lang="ja-JP" altLang="en-US" dirty="0"/>
              <a:t>さらに矢野らは、検出された候補ライブラリのうちお互いに同じクラスファイルを含むようなライブラリについて全探索で最もクラスの取りこぼしのないような組み合わせを検出していました。</a:t>
            </a:r>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6</a:t>
            </a:fld>
            <a:endParaRPr kumimoji="1" lang="ja-JP" altLang="en-US"/>
          </a:p>
        </p:txBody>
      </p:sp>
    </p:spTree>
    <p:extLst>
      <p:ext uri="{BB962C8B-B14F-4D97-AF65-F5344CB8AC3E}">
        <p14:creationId xmlns:p14="http://schemas.microsoft.com/office/powerpoint/2010/main" val="406086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そこで、本研究では、パッケージに注目した再利用検出手法を提案します。</a:t>
            </a:r>
            <a:endParaRPr kumimoji="1" lang="en-US" altLang="ja-JP" dirty="0"/>
          </a:p>
          <a:p>
            <a:r>
              <a:rPr kumimoji="1" lang="ja-JP" altLang="en-US" dirty="0"/>
              <a:t>既存手法ではクラスファイルの完全一致に注目して検出を行っていました。</a:t>
            </a:r>
            <a:endParaRPr kumimoji="1" lang="en-US" altLang="ja-JP" dirty="0"/>
          </a:p>
          <a:p>
            <a:r>
              <a:rPr kumimoji="1" lang="ja-JP" altLang="en-US" dirty="0"/>
              <a:t>パッケージに関して完全一致で比較を行うと、例えばインターフェースを実装して利用するような場合にサンプルクラスが含まれることがあり、このときサンプルはコピーせずに利用していた場合検出</a:t>
            </a:r>
            <a:r>
              <a:rPr kumimoji="1" lang="ja-JP" altLang="en-US" dirty="0" smtClean="0"/>
              <a:t>できません。そのため</a:t>
            </a:r>
            <a:r>
              <a:rPr kumimoji="1" lang="ja-JP" altLang="en-US" dirty="0"/>
              <a:t>、本手法ではパッケージ間の類似度が高いものを検出します。</a:t>
            </a:r>
            <a:endParaRPr kumimoji="1" lang="en-US" altLang="ja-JP" dirty="0"/>
          </a:p>
          <a:p>
            <a:r>
              <a:rPr kumimoji="1" lang="ja-JP" altLang="en-US" dirty="0" smtClean="0"/>
              <a:t>クラスファイル</a:t>
            </a:r>
            <a:r>
              <a:rPr kumimoji="1" lang="ja-JP" altLang="en-US" dirty="0"/>
              <a:t>単位での場合と比較して、パッケージ単位</a:t>
            </a:r>
            <a:r>
              <a:rPr kumimoji="1" lang="ja-JP" altLang="en-US" dirty="0" smtClean="0"/>
              <a:t>で検出すれば計算</a:t>
            </a:r>
            <a:r>
              <a:rPr kumimoji="1" lang="ja-JP" altLang="en-US" dirty="0"/>
              <a:t>コストを改善することが可能です。</a:t>
            </a:r>
            <a:endParaRPr kumimoji="1" lang="en-US" altLang="ja-JP" dirty="0"/>
          </a:p>
          <a:p>
            <a:r>
              <a:rPr kumimoji="1" lang="ja-JP" altLang="en-US" dirty="0"/>
              <a:t>また、一般的</a:t>
            </a:r>
            <a:r>
              <a:rPr kumimoji="1" lang="ja-JP" altLang="en-US" dirty="0" smtClean="0"/>
              <a:t>にライブラリの中のクラスファイルは</a:t>
            </a:r>
            <a:r>
              <a:rPr kumimoji="1" lang="ja-JP" altLang="en-US" dirty="0"/>
              <a:t>すべてコピーされていることが多いので、精度は維持できると考えられます。</a:t>
            </a:r>
            <a:endParaRPr kumimoji="1" lang="en-US" altLang="ja-JP" dirty="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7</a:t>
            </a:fld>
            <a:endParaRPr kumimoji="1" lang="ja-JP" altLang="en-US"/>
          </a:p>
        </p:txBody>
      </p:sp>
    </p:spTree>
    <p:extLst>
      <p:ext uri="{BB962C8B-B14F-4D97-AF65-F5344CB8AC3E}">
        <p14:creationId xmlns:p14="http://schemas.microsoft.com/office/powerpoint/2010/main" val="360480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本研究で用いるパッケージ間の類似度について説明します。</a:t>
            </a:r>
            <a:endParaRPr kumimoji="1" lang="en-US" altLang="ja-JP" dirty="0"/>
          </a:p>
          <a:p>
            <a:r>
              <a:rPr kumimoji="1" lang="ja-JP" altLang="en-US" dirty="0"/>
              <a:t>パッケージをクラスの集合として考え、クラス集合同士の</a:t>
            </a:r>
            <a:r>
              <a:rPr kumimoji="1" lang="en-US" altLang="ja-JP" dirty="0" err="1"/>
              <a:t>Jaccard</a:t>
            </a:r>
            <a:r>
              <a:rPr kumimoji="1" lang="ja-JP" altLang="en-US" dirty="0"/>
              <a:t>係数をパッケージの類似度とします。</a:t>
            </a:r>
            <a:endParaRPr kumimoji="1" lang="en-US" altLang="ja-JP" dirty="0"/>
          </a:p>
          <a:p>
            <a:r>
              <a:rPr kumimoji="1" lang="en-US" altLang="ja-JP" dirty="0" err="1" smtClean="0"/>
              <a:t>Jaccard</a:t>
            </a:r>
            <a:r>
              <a:rPr kumimoji="1" lang="ja-JP" altLang="en-US" dirty="0"/>
              <a:t>係数はこちらの式であらわされ、二つの</a:t>
            </a:r>
            <a:r>
              <a:rPr kumimoji="1" lang="ja-JP" altLang="en-US" dirty="0" smtClean="0"/>
              <a:t>集合</a:t>
            </a:r>
            <a:r>
              <a:rPr kumimoji="1" lang="en-US" altLang="ja-JP" dirty="0" err="1" smtClean="0"/>
              <a:t>PaPb</a:t>
            </a:r>
            <a:r>
              <a:rPr kumimoji="1" lang="ja-JP" altLang="en-US" dirty="0" smtClean="0"/>
              <a:t>の</a:t>
            </a:r>
            <a:r>
              <a:rPr kumimoji="1" lang="ja-JP" altLang="en-US" dirty="0"/>
              <a:t>和集合に</a:t>
            </a:r>
            <a:r>
              <a:rPr kumimoji="1" lang="ja-JP" altLang="en-US" dirty="0" smtClean="0"/>
              <a:t>含まれる共通</a:t>
            </a:r>
            <a:r>
              <a:rPr kumimoji="1" lang="ja-JP" altLang="en-US" dirty="0"/>
              <a:t>部分の割合です。</a:t>
            </a:r>
            <a:endParaRPr kumimoji="1" lang="en-US" altLang="ja-JP" dirty="0"/>
          </a:p>
          <a:p>
            <a:r>
              <a:rPr kumimoji="1" lang="ja-JP" altLang="en-US" dirty="0"/>
              <a:t>しかし、実際にクラス集合どうしを比較するの</a:t>
            </a:r>
            <a:r>
              <a:rPr kumimoji="1" lang="ja-JP" altLang="en-US" dirty="0" smtClean="0"/>
              <a:t>は高コストです。</a:t>
            </a:r>
            <a:endParaRPr kumimoji="1" lang="en-US" altLang="ja-JP" dirty="0"/>
          </a:p>
          <a:p>
            <a:r>
              <a:rPr kumimoji="1" lang="ja-JP" altLang="en-US" dirty="0" smtClean="0"/>
              <a:t>そこで本研究では、</a:t>
            </a:r>
            <a:r>
              <a:rPr kumimoji="1" lang="en-US" altLang="ja-JP" dirty="0" err="1"/>
              <a:t>Jaccard</a:t>
            </a:r>
            <a:r>
              <a:rPr kumimoji="1" lang="ja-JP" altLang="en-US" dirty="0"/>
              <a:t>係数を統計的に計算する</a:t>
            </a:r>
            <a:r>
              <a:rPr kumimoji="1" lang="en-US" altLang="ja-JP" dirty="0"/>
              <a:t>b-bit </a:t>
            </a:r>
            <a:r>
              <a:rPr kumimoji="1" lang="en-US" altLang="ja-JP" dirty="0" err="1"/>
              <a:t>MinHash</a:t>
            </a:r>
            <a:r>
              <a:rPr kumimoji="1" lang="ja-JP" altLang="en-US" dirty="0"/>
              <a:t>法を利用して類似度を軽量に計算します。</a:t>
            </a:r>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8</a:t>
            </a:fld>
            <a:endParaRPr kumimoji="1" lang="ja-JP" altLang="en-US"/>
          </a:p>
        </p:txBody>
      </p:sp>
    </p:spTree>
    <p:extLst>
      <p:ext uri="{BB962C8B-B14F-4D97-AF65-F5344CB8AC3E}">
        <p14:creationId xmlns:p14="http://schemas.microsoft.com/office/powerpoint/2010/main" val="395401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B-bit </a:t>
            </a:r>
            <a:r>
              <a:rPr kumimoji="1" lang="en-US" altLang="ja-JP" dirty="0" err="1"/>
              <a:t>minhash</a:t>
            </a:r>
            <a:r>
              <a:rPr kumimoji="1" lang="ja-JP" altLang="en-US" dirty="0"/>
              <a:t>は上で定義される式で</a:t>
            </a:r>
            <a:r>
              <a:rPr kumimoji="1" lang="ja-JP" altLang="en-US" dirty="0" smtClean="0"/>
              <a:t>、下に具体的な例を示しています。</a:t>
            </a:r>
            <a:endParaRPr kumimoji="1" lang="en-US" altLang="ja-JP" dirty="0" smtClean="0"/>
          </a:p>
          <a:p>
            <a:r>
              <a:rPr kumimoji="1" lang="ja-JP" altLang="en-US" dirty="0" smtClean="0"/>
              <a:t>まず初めに、</a:t>
            </a:r>
            <a:r>
              <a:rPr kumimoji="1" lang="en-US" altLang="ja-JP" dirty="0" smtClean="0"/>
              <a:t>p</a:t>
            </a:r>
            <a:r>
              <a:rPr kumimoji="1" lang="ja-JP" altLang="en-US" dirty="0" smtClean="0"/>
              <a:t>の持つクラス</a:t>
            </a:r>
            <a:r>
              <a:rPr kumimoji="1" lang="en-US" altLang="ja-JP" dirty="0" smtClean="0"/>
              <a:t>c</a:t>
            </a:r>
            <a:r>
              <a:rPr kumimoji="1" lang="ja-JP" altLang="en-US" dirty="0" smtClean="0"/>
              <a:t>すべてに対してハッシュ関数</a:t>
            </a:r>
            <a:r>
              <a:rPr kumimoji="1" lang="en-US" altLang="ja-JP" dirty="0" smtClean="0"/>
              <a:t>h</a:t>
            </a:r>
            <a:r>
              <a:rPr kumimoji="1" lang="ja-JP" altLang="en-US" dirty="0" smtClean="0"/>
              <a:t>を適用します。</a:t>
            </a:r>
            <a:endParaRPr kumimoji="1" lang="en-US" altLang="ja-JP" dirty="0" smtClean="0"/>
          </a:p>
          <a:p>
            <a:r>
              <a:rPr kumimoji="1" lang="ja-JP" altLang="en-US" dirty="0" smtClean="0"/>
              <a:t>計算されたハッシュ値の中から最小値を取り出し、その下位</a:t>
            </a:r>
            <a:r>
              <a:rPr kumimoji="1" lang="en-US" altLang="ja-JP" dirty="0" smtClean="0"/>
              <a:t>b-bit</a:t>
            </a:r>
            <a:r>
              <a:rPr kumimoji="1" lang="ja-JP" altLang="en-US" dirty="0" err="1" smtClean="0"/>
              <a:t>を抽</a:t>
            </a:r>
            <a:r>
              <a:rPr kumimoji="1" lang="ja-JP" altLang="en-US" dirty="0" smtClean="0"/>
              <a:t>出します。この処理をパッケージ</a:t>
            </a:r>
            <a:r>
              <a:rPr kumimoji="1" lang="en-US" altLang="ja-JP" dirty="0" smtClean="0"/>
              <a:t>p</a:t>
            </a:r>
            <a:r>
              <a:rPr kumimoji="1" lang="ja-JP" altLang="en-US" dirty="0" smtClean="0"/>
              <a:t>に対する</a:t>
            </a:r>
            <a:r>
              <a:rPr kumimoji="1" lang="en-US" altLang="ja-JP" dirty="0" smtClean="0"/>
              <a:t>b-bit </a:t>
            </a:r>
            <a:r>
              <a:rPr kumimoji="1" lang="en-US" altLang="ja-JP" dirty="0" err="1" smtClean="0"/>
              <a:t>minhash</a:t>
            </a:r>
            <a:r>
              <a:rPr kumimoji="1" lang="ja-JP" altLang="en-US" dirty="0" smtClean="0"/>
              <a:t>関数</a:t>
            </a:r>
            <a:r>
              <a:rPr kumimoji="1" lang="en-US" altLang="ja-JP" dirty="0" smtClean="0"/>
              <a:t>b(p)</a:t>
            </a:r>
            <a:r>
              <a:rPr kumimoji="1" lang="ja-JP" altLang="en-US" dirty="0" smtClean="0"/>
              <a:t>とします。</a:t>
            </a:r>
            <a:endParaRPr kumimoji="1" lang="en-US" altLang="ja-JP" dirty="0" smtClean="0"/>
          </a:p>
          <a:p>
            <a:r>
              <a:rPr kumimoji="1" lang="en-US" altLang="ja-JP" dirty="0" smtClean="0"/>
              <a:t>B(p)</a:t>
            </a:r>
            <a:r>
              <a:rPr kumimoji="1" lang="ja-JP" altLang="en-US" dirty="0" smtClean="0"/>
              <a:t>を</a:t>
            </a:r>
            <a:r>
              <a:rPr kumimoji="1" lang="en-US" altLang="ja-JP" dirty="0" smtClean="0"/>
              <a:t>k</a:t>
            </a:r>
            <a:r>
              <a:rPr kumimoji="1" lang="ja-JP" altLang="en-US" dirty="0" smtClean="0"/>
              <a:t>通りのハッシュ関数</a:t>
            </a:r>
            <a:r>
              <a:rPr kumimoji="1" lang="en-US" altLang="ja-JP" dirty="0" smtClean="0"/>
              <a:t>h</a:t>
            </a:r>
            <a:r>
              <a:rPr kumimoji="1" lang="ja-JP" altLang="en-US" dirty="0" smtClean="0"/>
              <a:t>で取得し、パッケージに対する</a:t>
            </a:r>
            <a:r>
              <a:rPr kumimoji="1" lang="en-US" altLang="ja-JP" dirty="0" smtClean="0"/>
              <a:t>b-bit </a:t>
            </a:r>
            <a:r>
              <a:rPr kumimoji="1" lang="en-US" altLang="ja-JP" dirty="0" err="1" smtClean="0"/>
              <a:t>minhash</a:t>
            </a:r>
            <a:r>
              <a:rPr kumimoji="1" lang="ja-JP" altLang="en-US" dirty="0" smtClean="0"/>
              <a:t>の集合</a:t>
            </a:r>
            <a:r>
              <a:rPr kumimoji="1" lang="en-US" altLang="ja-JP" dirty="0" smtClean="0"/>
              <a:t>B(p)</a:t>
            </a:r>
            <a:r>
              <a:rPr kumimoji="1" lang="ja-JP" altLang="en-US" dirty="0" smtClean="0"/>
              <a:t>を得ます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89C26D9-7273-8D48-9BF1-506F436E6F6C}" type="slidenum">
              <a:rPr kumimoji="1" lang="ja-JP" altLang="en-US" smtClean="0"/>
              <a:t>9</a:t>
            </a:fld>
            <a:endParaRPr kumimoji="1" lang="ja-JP" altLang="en-US"/>
          </a:p>
        </p:txBody>
      </p:sp>
    </p:spTree>
    <p:extLst>
      <p:ext uri="{BB962C8B-B14F-4D97-AF65-F5344CB8AC3E}">
        <p14:creationId xmlns:p14="http://schemas.microsoft.com/office/powerpoint/2010/main" val="2376690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クリックしてマスター サブタイトルの書式設定</a:t>
            </a:r>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userDrawn="1"/>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altLang="ja-JP"/>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ja-JP"/>
              <a:t>Software Engineering Laboratory, Department of Computer Science, Graduate School of Information Science and Technology, Osaka University</a:t>
            </a:r>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5496B1-25AB-42E4-9FB2-6D8F98E71759}" type="slidenum">
              <a:rPr lang="en-US" altLang="ja-JP"/>
              <a:pPr/>
              <a:t>‹#›</a:t>
            </a:fld>
            <a:endParaRPr lang="en-US" altLang="ja-JP"/>
          </a:p>
        </p:txBody>
      </p:sp>
      <p:sp>
        <p:nvSpPr>
          <p:cNvPr id="1048" name="Text Box 24"/>
          <p:cNvSpPr txBox="1">
            <a:spLocks noChangeArrowheads="1"/>
          </p:cNvSpPr>
          <p:nvPr userDrawn="1"/>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0.png"/><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9336" y="1484313"/>
            <a:ext cx="8565329" cy="1470025"/>
          </a:xfrm>
        </p:spPr>
        <p:txBody>
          <a:bodyPr/>
          <a:lstStyle/>
          <a:p>
            <a:r>
              <a:rPr lang="ja-JP" altLang="en-US" sz="3600" dirty="0"/>
              <a:t>パッケージ単位の</a:t>
            </a:r>
            <a:r>
              <a:rPr lang="en-US" altLang="ja-JP" sz="3600" dirty="0"/>
              <a:t>b-bit </a:t>
            </a:r>
            <a:r>
              <a:rPr lang="en-US" altLang="ja-JP" sz="3600" dirty="0" err="1"/>
              <a:t>MinHash</a:t>
            </a:r>
            <a:r>
              <a:rPr lang="ja-JP" altLang="en-US" sz="3600" dirty="0"/>
              <a:t>を利用したバイトコード中のライブラリ検出手法</a:t>
            </a:r>
            <a:endParaRPr kumimoji="1" lang="ja-JP" altLang="en-US" sz="3600" dirty="0"/>
          </a:p>
        </p:txBody>
      </p:sp>
      <p:sp>
        <p:nvSpPr>
          <p:cNvPr id="3" name="サブタイトル 2"/>
          <p:cNvSpPr>
            <a:spLocks noGrp="1"/>
          </p:cNvSpPr>
          <p:nvPr>
            <p:ph type="subTitle" idx="1"/>
          </p:nvPr>
        </p:nvSpPr>
        <p:spPr/>
        <p:txBody>
          <a:bodyPr/>
          <a:lstStyle/>
          <a:p>
            <a:r>
              <a:rPr kumimoji="1" lang="ja-JP" altLang="en-US" sz="2400" dirty="0"/>
              <a:t>コンピュータサイエンス専攻</a:t>
            </a:r>
            <a:endParaRPr kumimoji="1" lang="en-US" altLang="ja-JP" sz="2400" dirty="0"/>
          </a:p>
          <a:p>
            <a:r>
              <a:rPr lang="ja-JP" altLang="en-US" sz="2400" dirty="0"/>
              <a:t>井上研究室</a:t>
            </a:r>
            <a:endParaRPr lang="en-US" altLang="ja-JP" sz="2400" dirty="0"/>
          </a:p>
          <a:p>
            <a:r>
              <a:rPr kumimoji="1" lang="ja-JP" altLang="en-US" sz="2400" dirty="0"/>
              <a:t>伊藤　薫</a:t>
            </a:r>
          </a:p>
        </p:txBody>
      </p:sp>
      <p:sp>
        <p:nvSpPr>
          <p:cNvPr id="4" name="スライド番号プレースホルダー 3"/>
          <p:cNvSpPr>
            <a:spLocks noGrp="1"/>
          </p:cNvSpPr>
          <p:nvPr>
            <p:ph type="sldNum" sz="quarter" idx="4"/>
          </p:nvPr>
        </p:nvSpPr>
        <p:spPr/>
        <p:txBody>
          <a:bodyPr/>
          <a:lstStyle/>
          <a:p>
            <a:fld id="{1D4BE88F-AC79-404B-A366-58BAA02F4B18}" type="slidenum">
              <a:rPr lang="en-US" altLang="ja-JP" smtClean="0"/>
              <a:pPr/>
              <a:t>1</a:t>
            </a:fld>
            <a:endParaRPr lang="en-US" altLang="ja-JP"/>
          </a:p>
        </p:txBody>
      </p:sp>
    </p:spTree>
    <p:extLst>
      <p:ext uri="{BB962C8B-B14F-4D97-AF65-F5344CB8AC3E}">
        <p14:creationId xmlns:p14="http://schemas.microsoft.com/office/powerpoint/2010/main" val="3845634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761D10-F068-BB47-9281-D60086FEE045}"/>
              </a:ext>
            </a:extLst>
          </p:cNvPr>
          <p:cNvSpPr>
            <a:spLocks noGrp="1"/>
          </p:cNvSpPr>
          <p:nvPr>
            <p:ph type="title"/>
          </p:nvPr>
        </p:nvSpPr>
        <p:spPr/>
        <p:txBody>
          <a:bodyPr/>
          <a:lstStyle/>
          <a:p>
            <a:r>
              <a:rPr lang="ja-JP" altLang="en-US" dirty="0"/>
              <a:t>類似度の計算</a:t>
            </a:r>
            <a:endParaRPr kumimoji="1" lang="ja-JP" altLang="en-US" dirty="0"/>
          </a:p>
        </p:txBody>
      </p:sp>
      <p:sp>
        <p:nvSpPr>
          <p:cNvPr id="12" name="正方形/長方形 11">
            <a:extLst>
              <a:ext uri="{FF2B5EF4-FFF2-40B4-BE49-F238E27FC236}">
                <a16:creationId xmlns:a16="http://schemas.microsoft.com/office/drawing/2014/main" id="{10A4D3D9-B243-0842-AF90-766DDD29BD4D}"/>
              </a:ext>
            </a:extLst>
          </p:cNvPr>
          <p:cNvSpPr/>
          <p:nvPr/>
        </p:nvSpPr>
        <p:spPr>
          <a:xfrm>
            <a:off x="1808090" y="6433940"/>
            <a:ext cx="6109663" cy="276999"/>
          </a:xfrm>
          <a:prstGeom prst="rect">
            <a:avLst/>
          </a:prstGeom>
          <a:ln>
            <a:solidFill>
              <a:schemeClr val="accent2"/>
            </a:solidFill>
          </a:ln>
        </p:spPr>
        <p:txBody>
          <a:bodyPr wrap="square">
            <a:spAutoFit/>
          </a:bodyPr>
          <a:lstStyle/>
          <a:p>
            <a:r>
              <a:rPr lang="en-US" altLang="ja-JP" sz="1200" dirty="0"/>
              <a:t>[6] Li, Ping, and Christian </a:t>
            </a:r>
            <a:r>
              <a:rPr lang="en-US" altLang="ja-JP" sz="1200" dirty="0" err="1"/>
              <a:t>König</a:t>
            </a:r>
            <a:r>
              <a:rPr lang="en-US" altLang="ja-JP" sz="1200" dirty="0"/>
              <a:t>. "b-Bit </a:t>
            </a:r>
            <a:r>
              <a:rPr lang="en-US" altLang="ja-JP" sz="1200" dirty="0" err="1"/>
              <a:t>minwise</a:t>
            </a:r>
            <a:r>
              <a:rPr lang="en-US" altLang="ja-JP" sz="1200" dirty="0"/>
              <a:t> hashing." </a:t>
            </a:r>
            <a:r>
              <a:rPr lang="en-US" altLang="ja-JP" sz="1200" i="1" dirty="0"/>
              <a:t>World wide web</a:t>
            </a:r>
            <a:r>
              <a:rPr lang="en-US" altLang="ja-JP" sz="1200" dirty="0"/>
              <a:t>. ACM, 2010.</a:t>
            </a:r>
            <a:endParaRPr lang="ja-JP" altLang="en-US" sz="1200" dirty="0"/>
          </a:p>
        </p:txBody>
      </p:sp>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10</a:t>
            </a:fld>
            <a:endParaRPr lang="en-US" altLang="ja-JP"/>
          </a:p>
        </p:txBody>
      </p:sp>
      <mc:AlternateContent xmlns:mc="http://schemas.openxmlformats.org/markup-compatibility/2006" xmlns:a14="http://schemas.microsoft.com/office/drawing/2010/main">
        <mc:Choice Requires="a14">
          <p:sp>
            <p:nvSpPr>
              <p:cNvPr id="4" name="正方形/長方形 3"/>
              <p:cNvSpPr/>
              <p:nvPr/>
            </p:nvSpPr>
            <p:spPr>
              <a:xfrm>
                <a:off x="2031230" y="1702703"/>
                <a:ext cx="5070426" cy="523220"/>
              </a:xfrm>
              <a:prstGeom prst="rect">
                <a:avLst/>
              </a:prstGeom>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dirty="0" smtClean="0">
                          <a:latin typeface="Cambria Math" panose="02040503050406030204" pitchFamily="18" charset="0"/>
                        </a:rPr>
                        <m:t>𝐵</m:t>
                      </m:r>
                      <m:d>
                        <m:dPr>
                          <m:ctrlPr>
                            <a:rPr lang="en-US" altLang="ja-JP" sz="2800" i="1" dirty="0">
                              <a:latin typeface="Cambria Math" panose="02040503050406030204" pitchFamily="18" charset="0"/>
                            </a:rPr>
                          </m:ctrlPr>
                        </m:dPr>
                        <m:e>
                          <m:r>
                            <a:rPr lang="en-US" altLang="ja-JP" sz="2800" i="1" dirty="0">
                              <a:latin typeface="Cambria Math" panose="02040503050406030204" pitchFamily="18" charset="0"/>
                            </a:rPr>
                            <m:t>𝑝</m:t>
                          </m:r>
                        </m:e>
                      </m:d>
                      <m:r>
                        <a:rPr lang="en-US" altLang="ja-JP" sz="2800" i="1" dirty="0">
                          <a:latin typeface="Cambria Math" panose="02040503050406030204" pitchFamily="18" charset="0"/>
                        </a:rPr>
                        <m:t>=</m:t>
                      </m:r>
                      <m:d>
                        <m:dPr>
                          <m:begChr m:val="{"/>
                          <m:endChr m:val="}"/>
                          <m:ctrlPr>
                            <a:rPr lang="en-US" altLang="ja-JP" sz="2800" b="0" i="1" dirty="0" smtClean="0">
                              <a:latin typeface="Cambria Math" panose="02040503050406030204" pitchFamily="18" charset="0"/>
                            </a:rPr>
                          </m:ctrlPr>
                        </m:dPr>
                        <m:e>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𝑏</m:t>
                              </m:r>
                            </m:e>
                            <m:sub>
                              <m:r>
                                <a:rPr lang="en-US" altLang="ja-JP" sz="2800" b="0" i="1" dirty="0" smtClean="0">
                                  <a:latin typeface="Cambria Math" panose="02040503050406030204" pitchFamily="18" charset="0"/>
                                </a:rPr>
                                <m:t>1</m:t>
                              </m:r>
                            </m:sub>
                          </m:sSub>
                          <m:d>
                            <m:dPr>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𝑝</m:t>
                              </m:r>
                            </m:e>
                          </m:d>
                          <m:r>
                            <a:rPr lang="en-US" altLang="ja-JP" sz="2800" b="0" i="1" dirty="0" smtClean="0">
                              <a:latin typeface="Cambria Math" panose="02040503050406030204" pitchFamily="18" charset="0"/>
                            </a:rPr>
                            <m:t>,</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𝑏</m:t>
                              </m:r>
                            </m:e>
                            <m:sub>
                              <m:r>
                                <a:rPr lang="en-US" altLang="ja-JP" sz="2800" b="0" i="1" dirty="0" smtClean="0">
                                  <a:latin typeface="Cambria Math" panose="02040503050406030204" pitchFamily="18" charset="0"/>
                                </a:rPr>
                                <m:t>2</m:t>
                              </m:r>
                            </m:sub>
                          </m:sSub>
                          <m:d>
                            <m:dPr>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𝑝</m:t>
                              </m:r>
                            </m:e>
                          </m:d>
                          <m:r>
                            <a:rPr lang="en-US" altLang="ja-JP" sz="2800" b="0" i="1" dirty="0" smtClean="0">
                              <a:latin typeface="Cambria Math" panose="02040503050406030204" pitchFamily="18" charset="0"/>
                            </a:rPr>
                            <m:t>,…,</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𝑏</m:t>
                              </m:r>
                            </m:e>
                            <m:sub>
                              <m:r>
                                <a:rPr lang="en-US" altLang="ja-JP" sz="2800" b="0" i="1" dirty="0" smtClean="0">
                                  <a:latin typeface="Cambria Math" panose="02040503050406030204" pitchFamily="18" charset="0"/>
                                </a:rPr>
                                <m:t>𝑘</m:t>
                              </m:r>
                            </m:sub>
                          </m:sSub>
                          <m:d>
                            <m:dPr>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𝑝</m:t>
                              </m:r>
                            </m:e>
                          </m:d>
                        </m:e>
                      </m:d>
                    </m:oMath>
                  </m:oMathPara>
                </a14:m>
                <a:endParaRPr lang="ja-JP" altLang="en-US" sz="2800" i="1" dirty="0"/>
              </a:p>
            </p:txBody>
          </p:sp>
        </mc:Choice>
        <mc:Fallback xmlns="">
          <p:sp>
            <p:nvSpPr>
              <p:cNvPr id="4" name="正方形/長方形 3"/>
              <p:cNvSpPr>
                <a:spLocks noRot="1" noChangeAspect="1" noMove="1" noResize="1" noEditPoints="1" noAdjustHandles="1" noChangeArrowheads="1" noChangeShapeType="1" noTextEdit="1"/>
              </p:cNvSpPr>
              <p:nvPr/>
            </p:nvSpPr>
            <p:spPr>
              <a:xfrm>
                <a:off x="2031230" y="1702703"/>
                <a:ext cx="5070426" cy="523220"/>
              </a:xfrm>
              <a:prstGeom prst="rect">
                <a:avLst/>
              </a:prstGeom>
              <a:blipFill>
                <a:blip r:embed="rId3"/>
                <a:stretch>
                  <a:fillRect/>
                </a:stretch>
              </a:blipFill>
              <a:ln w="28575">
                <a:solidFill>
                  <a:schemeClr val="tx1"/>
                </a:solidFill>
              </a:ln>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 name="テキスト ボックス 9"/>
              <p:cNvSpPr txBox="1"/>
              <p:nvPr/>
            </p:nvSpPr>
            <p:spPr>
              <a:xfrm>
                <a:off x="457200" y="2263276"/>
                <a:ext cx="6556347" cy="1569660"/>
              </a:xfrm>
              <a:prstGeom prst="rect">
                <a:avLst/>
              </a:prstGeom>
              <a:noFill/>
            </p:spPr>
            <p:txBody>
              <a:bodyPr wrap="none" rtlCol="0">
                <a:spAutoFit/>
              </a:bodyPr>
              <a:lstStyle/>
              <a:p>
                <a:r>
                  <a:rPr kumimoji="1" lang="en-US" altLang="ja-JP" sz="2400" dirty="0" smtClean="0"/>
                  <a:t>1-bit </a:t>
                </a:r>
                <a:r>
                  <a:rPr kumimoji="1" lang="en-US" altLang="ja-JP" sz="2400" dirty="0" err="1" smtClean="0"/>
                  <a:t>MinHash</a:t>
                </a:r>
                <a:r>
                  <a:rPr kumimoji="1" lang="ja-JP" altLang="en-US" sz="2400" dirty="0" smtClean="0"/>
                  <a:t>の</a:t>
                </a:r>
                <a:r>
                  <a:rPr kumimoji="1" lang="ja-JP" altLang="en-US" sz="2400" dirty="0"/>
                  <a:t>とき</a:t>
                </a:r>
                <a:r>
                  <a:rPr lang="en-US" altLang="ja-JP" sz="2400" dirty="0"/>
                  <a:t>…</a:t>
                </a:r>
              </a:p>
              <a:p>
                <a:pPr marL="800100" lvl="1" indent="-342900">
                  <a:buFont typeface="Arial" panose="020B0604020202020204" pitchFamily="34" charset="0"/>
                  <a:buChar char="•"/>
                </a:pPr>
                <a14:m>
                  <m:oMath xmlns:m="http://schemas.openxmlformats.org/officeDocument/2006/math">
                    <m:r>
                      <a:rPr lang="en-US" altLang="ja-JP" sz="2400" i="1" dirty="0">
                        <a:latin typeface="Cambria Math" panose="02040503050406030204" pitchFamily="18" charset="0"/>
                      </a:rPr>
                      <m:t>𝑏</m:t>
                    </m:r>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𝑝</m:t>
                        </m:r>
                      </m:e>
                    </m:d>
                    <m:r>
                      <a:rPr lang="en-US" altLang="ja-JP" sz="2400" i="1" dirty="0" smtClean="0">
                        <a:latin typeface="Cambria Math" panose="02040503050406030204" pitchFamily="18" charset="0"/>
                        <a:ea typeface="Cambria Math" panose="02040503050406030204" pitchFamily="18" charset="0"/>
                      </a:rPr>
                      <m:t>∈</m:t>
                    </m:r>
                    <m:r>
                      <a:rPr lang="en-US" altLang="ja-JP" sz="2400" b="0" i="1" dirty="0" smtClean="0">
                        <a:latin typeface="Cambria Math" panose="02040503050406030204" pitchFamily="18" charset="0"/>
                        <a:ea typeface="Cambria Math" panose="02040503050406030204" pitchFamily="18" charset="0"/>
                      </a:rPr>
                      <m:t>[0,1]</m:t>
                    </m:r>
                  </m:oMath>
                </a14:m>
                <a:r>
                  <a:rPr kumimoji="1" lang="ja-JP" altLang="en-US" sz="2400" dirty="0"/>
                  <a:t>→</a:t>
                </a:r>
                <a:r>
                  <a:rPr kumimoji="1" lang="en-US" altLang="ja-JP" sz="2400" dirty="0"/>
                  <a:t> </a:t>
                </a:r>
                <a14:m>
                  <m:oMath xmlns:m="http://schemas.openxmlformats.org/officeDocument/2006/math">
                    <m:r>
                      <a:rPr lang="en-US" altLang="ja-JP" sz="2400" i="1" dirty="0">
                        <a:latin typeface="Cambria Math" panose="02040503050406030204" pitchFamily="18" charset="0"/>
                      </a:rPr>
                      <m:t>𝐵</m:t>
                    </m:r>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𝑝</m:t>
                        </m:r>
                      </m:e>
                    </m:d>
                  </m:oMath>
                </a14:m>
                <a:r>
                  <a:rPr kumimoji="1" lang="ja-JP" altLang="en-US" sz="2400" dirty="0"/>
                  <a:t>はビット列</a:t>
                </a:r>
                <a:endParaRPr kumimoji="1" lang="en-US" altLang="ja-JP" sz="2400" dirty="0"/>
              </a:p>
              <a:p>
                <a:pPr marL="800100" lvl="1" indent="-342900">
                  <a:buFont typeface="Arial" panose="020B0604020202020204" pitchFamily="34" charset="0"/>
                  <a:buChar char="•"/>
                </a:pPr>
                <a14:m>
                  <m:oMath xmlns:m="http://schemas.openxmlformats.org/officeDocument/2006/math">
                    <m:r>
                      <a:rPr lang="en-US" altLang="ja-JP" sz="2400" i="1" dirty="0">
                        <a:latin typeface="Cambria Math" panose="02040503050406030204" pitchFamily="18" charset="0"/>
                      </a:rPr>
                      <m:t>𝑏</m:t>
                    </m:r>
                    <m:r>
                      <a:rPr lang="en-US" altLang="ja-JP" sz="2400" i="1" dirty="0">
                        <a:latin typeface="Cambria Math" panose="02040503050406030204" pitchFamily="18" charset="0"/>
                      </a:rPr>
                      <m:t>(</m:t>
                    </m:r>
                    <m:r>
                      <a:rPr lang="en-US" altLang="ja-JP" sz="2400" i="1" dirty="0">
                        <a:latin typeface="Cambria Math" panose="02040503050406030204" pitchFamily="18" charset="0"/>
                      </a:rPr>
                      <m:t>𝑝</m:t>
                    </m:r>
                    <m:r>
                      <a:rPr lang="en-US" altLang="ja-JP" sz="2400" i="1" dirty="0">
                        <a:latin typeface="Cambria Math" panose="02040503050406030204" pitchFamily="18" charset="0"/>
                      </a:rPr>
                      <m:t>)</m:t>
                    </m:r>
                  </m:oMath>
                </a14:m>
                <a:r>
                  <a:rPr lang="ja-JP" altLang="en-US" sz="2400" dirty="0"/>
                  <a:t>の偶然一致率は</a:t>
                </a:r>
                <a:r>
                  <a:rPr lang="en-US" altLang="ja-JP" sz="2400" dirty="0"/>
                  <a:t>1/2</a:t>
                </a:r>
                <a:endParaRPr kumimoji="1" lang="en-US" altLang="ja-JP" sz="2400" dirty="0"/>
              </a:p>
              <a:p>
                <a:pPr marL="800100" lvl="1" indent="-342900">
                  <a:buFont typeface="Arial" panose="020B0604020202020204" pitchFamily="34" charset="0"/>
                  <a:buChar char="•"/>
                </a:pPr>
                <a:r>
                  <a:rPr lang="ja-JP" altLang="en-US" sz="2400" dirty="0"/>
                  <a:t>類似度は</a:t>
                </a:r>
                <a14:m>
                  <m:oMath xmlns:m="http://schemas.openxmlformats.org/officeDocument/2006/math">
                    <m:r>
                      <a:rPr lang="en-US" altLang="ja-JP" sz="2400" i="1" dirty="0" smtClean="0">
                        <a:latin typeface="Cambria Math" panose="02040503050406030204" pitchFamily="18" charset="0"/>
                      </a:rPr>
                      <m:t>𝑏</m:t>
                    </m:r>
                    <m:d>
                      <m:dPr>
                        <m:ctrlPr>
                          <a:rPr lang="en-US" altLang="ja-JP" sz="2400" i="1" dirty="0" smtClean="0">
                            <a:latin typeface="Cambria Math" panose="02040503050406030204" pitchFamily="18" charset="0"/>
                          </a:rPr>
                        </m:ctrlPr>
                      </m:dPr>
                      <m:e>
                        <m:sSub>
                          <m:sSubPr>
                            <m:ctrlPr>
                              <a:rPr lang="en-US" altLang="ja-JP" sz="2400" b="0" i="1" dirty="0" smtClean="0">
                                <a:latin typeface="Cambria Math" panose="02040503050406030204" pitchFamily="18" charset="0"/>
                              </a:rPr>
                            </m:ctrlPr>
                          </m:sSubPr>
                          <m:e>
                            <m:r>
                              <a:rPr lang="en-US" altLang="ja-JP" sz="2400" i="1" dirty="0" smtClean="0">
                                <a:latin typeface="Cambria Math" panose="02040503050406030204" pitchFamily="18" charset="0"/>
                              </a:rPr>
                              <m:t>𝑝</m:t>
                            </m:r>
                          </m:e>
                          <m:sub>
                            <m:r>
                              <a:rPr lang="en-US" altLang="ja-JP" sz="2400" b="0" i="1" dirty="0" smtClean="0">
                                <a:latin typeface="Cambria Math" panose="02040503050406030204" pitchFamily="18" charset="0"/>
                              </a:rPr>
                              <m:t>1</m:t>
                            </m:r>
                          </m:sub>
                        </m:sSub>
                      </m:e>
                    </m:d>
                    <m:r>
                      <a:rPr lang="en-US" altLang="ja-JP" sz="2400" b="0" i="1" dirty="0" smtClean="0">
                        <a:latin typeface="Cambria Math" panose="02040503050406030204" pitchFamily="18" charset="0"/>
                      </a:rPr>
                      <m:t>,</m:t>
                    </m:r>
                    <m:r>
                      <a:rPr lang="en-US" altLang="ja-JP" sz="2400" b="0" i="1" dirty="0" smtClean="0">
                        <a:latin typeface="Cambria Math" panose="02040503050406030204" pitchFamily="18" charset="0"/>
                      </a:rPr>
                      <m:t>𝑏</m:t>
                    </m:r>
                    <m:r>
                      <a:rPr lang="en-US" altLang="ja-JP" sz="2400" b="0" i="1" dirty="0" smtClean="0">
                        <a:latin typeface="Cambria Math" panose="02040503050406030204" pitchFamily="18" charset="0"/>
                      </a:rPr>
                      <m:t>(</m:t>
                    </m:r>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𝑝</m:t>
                        </m:r>
                      </m:e>
                      <m:sub>
                        <m:r>
                          <a:rPr lang="en-US" altLang="ja-JP" sz="2400" b="0" i="1" dirty="0" smtClean="0">
                            <a:latin typeface="Cambria Math" panose="02040503050406030204" pitchFamily="18" charset="0"/>
                          </a:rPr>
                          <m:t>2</m:t>
                        </m:r>
                      </m:sub>
                    </m:sSub>
                    <m:r>
                      <a:rPr lang="en-US" altLang="ja-JP" sz="2400" b="0" i="1" dirty="0" smtClean="0">
                        <a:latin typeface="Cambria Math" panose="02040503050406030204" pitchFamily="18" charset="0"/>
                      </a:rPr>
                      <m:t>)</m:t>
                    </m:r>
                  </m:oMath>
                </a14:m>
                <a:r>
                  <a:rPr lang="ja-JP" altLang="en-US" sz="2400" dirty="0"/>
                  <a:t>の一致個数を</a:t>
                </a:r>
                <a14:m>
                  <m:oMath xmlns:m="http://schemas.openxmlformats.org/officeDocument/2006/math">
                    <m:r>
                      <a:rPr lang="en-US" altLang="ja-JP" sz="2400" i="1" dirty="0" smtClean="0">
                        <a:latin typeface="Cambria Math" panose="02040503050406030204" pitchFamily="18" charset="0"/>
                      </a:rPr>
                      <m:t>𝑛</m:t>
                    </m:r>
                  </m:oMath>
                </a14:m>
                <a:r>
                  <a:rPr lang="ja-JP" altLang="en-US" sz="2400" dirty="0"/>
                  <a:t>として</a:t>
                </a:r>
                <a:endParaRPr kumimoji="1" lang="ja-JP" altLang="en-US" sz="2400" dirty="0"/>
              </a:p>
            </p:txBody>
          </p:sp>
        </mc:Choice>
        <mc:Fallback>
          <p:sp>
            <p:nvSpPr>
              <p:cNvPr id="10" name="テキスト ボックス 9"/>
              <p:cNvSpPr txBox="1">
                <a:spLocks noRot="1" noChangeAspect="1" noMove="1" noResize="1" noEditPoints="1" noAdjustHandles="1" noChangeArrowheads="1" noChangeShapeType="1" noTextEdit="1"/>
              </p:cNvSpPr>
              <p:nvPr/>
            </p:nvSpPr>
            <p:spPr>
              <a:xfrm>
                <a:off x="457200" y="2263276"/>
                <a:ext cx="6556347" cy="1569660"/>
              </a:xfrm>
              <a:prstGeom prst="rect">
                <a:avLst/>
              </a:prstGeom>
              <a:blipFill>
                <a:blip r:embed="rId4"/>
                <a:stretch>
                  <a:fillRect l="-1394" t="-4264" b="-69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2731935" y="3958151"/>
                <a:ext cx="3669017"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sim</m:t>
                          </m:r>
                        </m:e>
                        <m:sub>
                          <m:r>
                            <a:rPr kumimoji="1" lang="en-US" altLang="ja-JP" sz="2400" b="0" i="1" smtClean="0">
                              <a:latin typeface="Cambria Math" panose="02040503050406030204" pitchFamily="18" charset="0"/>
                            </a:rPr>
                            <m:t>𝑒</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𝑛</m:t>
                              </m:r>
                            </m:num>
                            <m:den>
                              <m:r>
                                <a:rPr kumimoji="1" lang="en-US" altLang="ja-JP" sz="2400" b="0" i="1" smtClean="0">
                                  <a:latin typeface="Cambria Math" panose="02040503050406030204" pitchFamily="18" charset="0"/>
                                </a:rPr>
                                <m:t>𝑘</m:t>
                              </m:r>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2</m:t>
                              </m:r>
                            </m:den>
                          </m:f>
                        </m:e>
                      </m:d>
                      <m:r>
                        <a:rPr kumimoji="1" lang="en-US" altLang="ja-JP" sz="2400" b="0" i="1" smtClean="0">
                          <a:latin typeface="Cambria Math" panose="02040503050406030204" pitchFamily="18" charset="0"/>
                          <a:ea typeface="Cambria Math" panose="02040503050406030204" pitchFamily="18" charset="0"/>
                        </a:rPr>
                        <m:t>×2</m:t>
                      </m:r>
                    </m:oMath>
                  </m:oMathPara>
                </a14:m>
                <a:endParaRPr kumimoji="1" lang="ja-JP" altLang="en-US" sz="2400"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2731935" y="3958151"/>
                <a:ext cx="3669017" cy="829843"/>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457200" y="4766436"/>
                <a:ext cx="4399987" cy="830997"/>
              </a:xfrm>
              <a:prstGeom prst="rect">
                <a:avLst/>
              </a:prstGeom>
              <a:noFill/>
            </p:spPr>
            <p:txBody>
              <a:bodyPr wrap="none" rtlCol="0">
                <a:spAutoFit/>
              </a:bodyPr>
              <a:lstStyle/>
              <a:p>
                <a14:m>
                  <m:oMath xmlns:m="http://schemas.openxmlformats.org/officeDocument/2006/math">
                    <m:r>
                      <a:rPr lang="en-US" altLang="ja-JP" sz="2400" i="1" dirty="0" smtClean="0">
                        <a:latin typeface="Cambria Math" panose="02040503050406030204" pitchFamily="18" charset="0"/>
                      </a:rPr>
                      <m:t>𝑘</m:t>
                    </m:r>
                  </m:oMath>
                </a14:m>
                <a:r>
                  <a:rPr lang="ja-JP" altLang="en-US" sz="2400" dirty="0"/>
                  <a:t>が十分大きいとき誤差は小さい</a:t>
                </a:r>
                <a:endParaRPr lang="en-US" altLang="ja-JP" sz="2400" dirty="0"/>
              </a:p>
              <a:p>
                <a:r>
                  <a:rPr kumimoji="1" lang="en-US" altLang="ja-JP" sz="2400" dirty="0"/>
                  <a:t>	</a:t>
                </a:r>
                <a:r>
                  <a:rPr kumimoji="1" lang="ja-JP" altLang="en-US" sz="2400" dirty="0"/>
                  <a:t>→本手法では</a:t>
                </a:r>
                <a:r>
                  <a:rPr kumimoji="1" lang="en-US" altLang="ja-JP" sz="2400" dirty="0"/>
                  <a:t>	</a:t>
                </a:r>
                <a14:m>
                  <m:oMath xmlns:m="http://schemas.openxmlformats.org/officeDocument/2006/math">
                    <m:r>
                      <a:rPr kumimoji="1" lang="en-US" altLang="ja-JP" sz="2400" i="1" dirty="0" smtClean="0">
                        <a:latin typeface="Cambria Math" panose="02040503050406030204" pitchFamily="18" charset="0"/>
                      </a:rPr>
                      <m:t>𝑘</m:t>
                    </m:r>
                    <m:r>
                      <a:rPr kumimoji="1" lang="en-US" altLang="ja-JP" sz="2400" i="1" dirty="0" smtClean="0">
                        <a:latin typeface="Cambria Math" panose="02040503050406030204" pitchFamily="18" charset="0"/>
                      </a:rPr>
                      <m:t>=2048</m:t>
                    </m:r>
                  </m:oMath>
                </a14:m>
                <a:endParaRPr kumimoji="1" lang="ja-JP" altLang="en-US" sz="24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57200" y="4766436"/>
                <a:ext cx="4399987" cy="830997"/>
              </a:xfrm>
              <a:prstGeom prst="rect">
                <a:avLst/>
              </a:prstGeom>
              <a:blipFill>
                <a:blip r:embed="rId6"/>
                <a:stretch>
                  <a:fillRect l="-416" t="-8088" r="-831" b="-1691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3474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3"/>
          <a:stretch>
            <a:fillRect/>
          </a:stretch>
        </p:blipFill>
        <p:spPr>
          <a:xfrm>
            <a:off x="3340506" y="2811651"/>
            <a:ext cx="1865741" cy="1994279"/>
          </a:xfrm>
          <a:prstGeom prst="rect">
            <a:avLst/>
          </a:prstGeom>
        </p:spPr>
      </p:pic>
      <p:sp>
        <p:nvSpPr>
          <p:cNvPr id="2" name="タイトル 1"/>
          <p:cNvSpPr>
            <a:spLocks noGrp="1"/>
          </p:cNvSpPr>
          <p:nvPr>
            <p:ph type="title"/>
          </p:nvPr>
        </p:nvSpPr>
        <p:spPr/>
        <p:txBody>
          <a:bodyPr/>
          <a:lstStyle/>
          <a:p>
            <a:r>
              <a:rPr kumimoji="1" lang="ja-JP" altLang="en-US" dirty="0"/>
              <a:t>手法の概要図</a:t>
            </a:r>
          </a:p>
        </p:txBody>
      </p:sp>
      <p:pic>
        <p:nvPicPr>
          <p:cNvPr id="4" name="図 3"/>
          <p:cNvPicPr>
            <a:picLocks noChangeAspect="1"/>
          </p:cNvPicPr>
          <p:nvPr/>
        </p:nvPicPr>
        <p:blipFill rotWithShape="1">
          <a:blip r:embed="rId4"/>
          <a:srcRect l="13132" r="14140"/>
          <a:stretch/>
        </p:blipFill>
        <p:spPr>
          <a:xfrm>
            <a:off x="888614" y="1709713"/>
            <a:ext cx="1114425" cy="1532330"/>
          </a:xfrm>
          <a:prstGeom prst="rect">
            <a:avLst/>
          </a:prstGeom>
        </p:spPr>
      </p:pic>
      <p:sp>
        <p:nvSpPr>
          <p:cNvPr id="11" name="円柱 10"/>
          <p:cNvSpPr/>
          <p:nvPr/>
        </p:nvSpPr>
        <p:spPr>
          <a:xfrm>
            <a:off x="6361113" y="2652111"/>
            <a:ext cx="2314575" cy="3457575"/>
          </a:xfrm>
          <a:prstGeom prst="ca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2" name="図 11"/>
          <p:cNvPicPr>
            <a:picLocks noChangeAspect="1"/>
          </p:cNvPicPr>
          <p:nvPr/>
        </p:nvPicPr>
        <p:blipFill rotWithShape="1">
          <a:blip r:embed="rId4"/>
          <a:srcRect l="13132" r="14140"/>
          <a:stretch/>
        </p:blipFill>
        <p:spPr>
          <a:xfrm>
            <a:off x="6711096" y="3418277"/>
            <a:ext cx="456329" cy="627451"/>
          </a:xfrm>
          <a:prstGeom prst="rect">
            <a:avLst/>
          </a:prstGeom>
        </p:spPr>
      </p:pic>
      <p:pic>
        <p:nvPicPr>
          <p:cNvPr id="14" name="図 13"/>
          <p:cNvPicPr>
            <a:picLocks noChangeAspect="1"/>
          </p:cNvPicPr>
          <p:nvPr/>
        </p:nvPicPr>
        <p:blipFill rotWithShape="1">
          <a:blip r:embed="rId4"/>
          <a:srcRect l="13132" r="14140"/>
          <a:stretch/>
        </p:blipFill>
        <p:spPr>
          <a:xfrm>
            <a:off x="7292991" y="3551028"/>
            <a:ext cx="456329" cy="627451"/>
          </a:xfrm>
          <a:prstGeom prst="rect">
            <a:avLst/>
          </a:prstGeom>
        </p:spPr>
      </p:pic>
      <p:pic>
        <p:nvPicPr>
          <p:cNvPr id="15" name="図 14"/>
          <p:cNvPicPr>
            <a:picLocks noChangeAspect="1"/>
          </p:cNvPicPr>
          <p:nvPr/>
        </p:nvPicPr>
        <p:blipFill rotWithShape="1">
          <a:blip r:embed="rId4"/>
          <a:srcRect l="13132" r="14140"/>
          <a:stretch/>
        </p:blipFill>
        <p:spPr>
          <a:xfrm>
            <a:off x="6711096" y="4119528"/>
            <a:ext cx="456329" cy="627451"/>
          </a:xfrm>
          <a:prstGeom prst="rect">
            <a:avLst/>
          </a:prstGeom>
        </p:spPr>
      </p:pic>
      <p:pic>
        <p:nvPicPr>
          <p:cNvPr id="16" name="図 15"/>
          <p:cNvPicPr>
            <a:picLocks noChangeAspect="1"/>
          </p:cNvPicPr>
          <p:nvPr/>
        </p:nvPicPr>
        <p:blipFill rotWithShape="1">
          <a:blip r:embed="rId4"/>
          <a:srcRect l="13132" r="14140"/>
          <a:stretch/>
        </p:blipFill>
        <p:spPr>
          <a:xfrm>
            <a:off x="7292991" y="4318386"/>
            <a:ext cx="456329" cy="627451"/>
          </a:xfrm>
          <a:prstGeom prst="rect">
            <a:avLst/>
          </a:prstGeom>
        </p:spPr>
      </p:pic>
      <p:pic>
        <p:nvPicPr>
          <p:cNvPr id="17" name="図 16"/>
          <p:cNvPicPr>
            <a:picLocks noChangeAspect="1"/>
          </p:cNvPicPr>
          <p:nvPr/>
        </p:nvPicPr>
        <p:blipFill rotWithShape="1">
          <a:blip r:embed="rId4"/>
          <a:srcRect l="13132" r="14140"/>
          <a:stretch/>
        </p:blipFill>
        <p:spPr>
          <a:xfrm>
            <a:off x="7870123" y="3418276"/>
            <a:ext cx="456329" cy="627451"/>
          </a:xfrm>
          <a:prstGeom prst="rect">
            <a:avLst/>
          </a:prstGeom>
        </p:spPr>
      </p:pic>
      <p:pic>
        <p:nvPicPr>
          <p:cNvPr id="18" name="図 17"/>
          <p:cNvPicPr>
            <a:picLocks noChangeAspect="1"/>
          </p:cNvPicPr>
          <p:nvPr/>
        </p:nvPicPr>
        <p:blipFill rotWithShape="1">
          <a:blip r:embed="rId4"/>
          <a:srcRect l="13132" r="14140"/>
          <a:stretch/>
        </p:blipFill>
        <p:spPr>
          <a:xfrm>
            <a:off x="7870992" y="4178479"/>
            <a:ext cx="456329" cy="627451"/>
          </a:xfrm>
          <a:prstGeom prst="rect">
            <a:avLst/>
          </a:prstGeom>
        </p:spPr>
      </p:pic>
      <p:pic>
        <p:nvPicPr>
          <p:cNvPr id="19" name="図 18"/>
          <p:cNvPicPr>
            <a:picLocks noChangeAspect="1"/>
          </p:cNvPicPr>
          <p:nvPr/>
        </p:nvPicPr>
        <p:blipFill rotWithShape="1">
          <a:blip r:embed="rId4"/>
          <a:srcRect l="13132" r="14140"/>
          <a:stretch/>
        </p:blipFill>
        <p:spPr>
          <a:xfrm>
            <a:off x="6711095" y="4945837"/>
            <a:ext cx="456329" cy="627451"/>
          </a:xfrm>
          <a:prstGeom prst="rect">
            <a:avLst/>
          </a:prstGeom>
        </p:spPr>
      </p:pic>
      <p:pic>
        <p:nvPicPr>
          <p:cNvPr id="20" name="図 19"/>
          <p:cNvPicPr>
            <a:picLocks noChangeAspect="1"/>
          </p:cNvPicPr>
          <p:nvPr/>
        </p:nvPicPr>
        <p:blipFill rotWithShape="1">
          <a:blip r:embed="rId4"/>
          <a:srcRect l="13132" r="14140"/>
          <a:stretch/>
        </p:blipFill>
        <p:spPr>
          <a:xfrm>
            <a:off x="7292991" y="5098830"/>
            <a:ext cx="456329" cy="627451"/>
          </a:xfrm>
          <a:prstGeom prst="rect">
            <a:avLst/>
          </a:prstGeom>
        </p:spPr>
      </p:pic>
      <p:pic>
        <p:nvPicPr>
          <p:cNvPr id="21" name="図 20"/>
          <p:cNvPicPr>
            <a:picLocks noChangeAspect="1"/>
          </p:cNvPicPr>
          <p:nvPr/>
        </p:nvPicPr>
        <p:blipFill rotWithShape="1">
          <a:blip r:embed="rId4"/>
          <a:srcRect l="13132" r="14140"/>
          <a:stretch/>
        </p:blipFill>
        <p:spPr>
          <a:xfrm>
            <a:off x="7870122" y="4938682"/>
            <a:ext cx="456329" cy="627451"/>
          </a:xfrm>
          <a:prstGeom prst="rect">
            <a:avLst/>
          </a:prstGeom>
        </p:spPr>
      </p:pic>
      <p:sp>
        <p:nvSpPr>
          <p:cNvPr id="22" name="テキスト ボックス 21"/>
          <p:cNvSpPr txBox="1"/>
          <p:nvPr/>
        </p:nvSpPr>
        <p:spPr>
          <a:xfrm>
            <a:off x="6361113" y="1975221"/>
            <a:ext cx="2268609" cy="523220"/>
          </a:xfrm>
          <a:prstGeom prst="rect">
            <a:avLst/>
          </a:prstGeom>
          <a:noFill/>
        </p:spPr>
        <p:txBody>
          <a:bodyPr wrap="square" rtlCol="0">
            <a:spAutoFit/>
          </a:bodyPr>
          <a:lstStyle/>
          <a:p>
            <a:pPr algn="ctr"/>
            <a:r>
              <a:rPr kumimoji="1" lang="en-US" altLang="ja-JP" sz="2800" dirty="0"/>
              <a:t>DB</a:t>
            </a:r>
            <a:endParaRPr kumimoji="1" lang="ja-JP" altLang="en-US" sz="2800" dirty="0"/>
          </a:p>
        </p:txBody>
      </p:sp>
      <p:sp>
        <p:nvSpPr>
          <p:cNvPr id="23" name="テキスト ボックス 22"/>
          <p:cNvSpPr txBox="1"/>
          <p:nvPr/>
        </p:nvSpPr>
        <p:spPr>
          <a:xfrm>
            <a:off x="953543" y="3418276"/>
            <a:ext cx="984565" cy="523220"/>
          </a:xfrm>
          <a:prstGeom prst="rect">
            <a:avLst/>
          </a:prstGeom>
          <a:noFill/>
        </p:spPr>
        <p:txBody>
          <a:bodyPr wrap="none" rtlCol="0">
            <a:spAutoFit/>
          </a:bodyPr>
          <a:lstStyle/>
          <a:p>
            <a:pPr algn="ctr"/>
            <a:r>
              <a:rPr kumimoji="1" lang="en-US" altLang="ja-JP" sz="2800" dirty="0"/>
              <a:t>Input</a:t>
            </a:r>
            <a:endParaRPr kumimoji="1" lang="ja-JP" altLang="en-US" sz="2800" dirty="0"/>
          </a:p>
        </p:txBody>
      </p:sp>
      <p:cxnSp>
        <p:nvCxnSpPr>
          <p:cNvPr id="27" name="直線矢印コネクタ 26"/>
          <p:cNvCxnSpPr/>
          <p:nvPr/>
        </p:nvCxnSpPr>
        <p:spPr>
          <a:xfrm>
            <a:off x="2270898" y="2652111"/>
            <a:ext cx="998518" cy="5947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3850536" y="4934487"/>
            <a:ext cx="845681" cy="523220"/>
          </a:xfrm>
          <a:prstGeom prst="rect">
            <a:avLst/>
          </a:prstGeom>
          <a:noFill/>
        </p:spPr>
        <p:txBody>
          <a:bodyPr wrap="none" rtlCol="0">
            <a:spAutoFit/>
          </a:bodyPr>
          <a:lstStyle/>
          <a:p>
            <a:pPr algn="ctr"/>
            <a:r>
              <a:rPr kumimoji="1" lang="en-US" altLang="ja-JP" sz="2800" dirty="0"/>
              <a:t>Tool</a:t>
            </a:r>
            <a:endParaRPr kumimoji="1" lang="ja-JP" altLang="en-US" sz="2800" dirty="0"/>
          </a:p>
        </p:txBody>
      </p:sp>
      <p:cxnSp>
        <p:nvCxnSpPr>
          <p:cNvPr id="29" name="直線矢印コネクタ 28"/>
          <p:cNvCxnSpPr/>
          <p:nvPr/>
        </p:nvCxnSpPr>
        <p:spPr>
          <a:xfrm>
            <a:off x="5024094" y="4045727"/>
            <a:ext cx="116465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3" name="直線矢印コネクタ 32"/>
          <p:cNvCxnSpPr/>
          <p:nvPr/>
        </p:nvCxnSpPr>
        <p:spPr>
          <a:xfrm flipH="1">
            <a:off x="5024094" y="4492204"/>
            <a:ext cx="116465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4" name="直線矢印コネクタ 33"/>
          <p:cNvCxnSpPr/>
          <p:nvPr/>
        </p:nvCxnSpPr>
        <p:spPr>
          <a:xfrm flipH="1">
            <a:off x="2270898" y="4618990"/>
            <a:ext cx="1008312" cy="64057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7" name="角丸四角形 36"/>
          <p:cNvSpPr/>
          <p:nvPr/>
        </p:nvSpPr>
        <p:spPr>
          <a:xfrm>
            <a:off x="853067" y="4492204"/>
            <a:ext cx="1300162" cy="12340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38" name="図 37"/>
          <p:cNvPicPr>
            <a:picLocks noChangeAspect="1"/>
          </p:cNvPicPr>
          <p:nvPr/>
        </p:nvPicPr>
        <p:blipFill rotWithShape="1">
          <a:blip r:embed="rId4"/>
          <a:srcRect l="13132" r="14140"/>
          <a:stretch/>
        </p:blipFill>
        <p:spPr>
          <a:xfrm>
            <a:off x="989496" y="4605470"/>
            <a:ext cx="456329" cy="627451"/>
          </a:xfrm>
          <a:prstGeom prst="rect">
            <a:avLst/>
          </a:prstGeom>
        </p:spPr>
      </p:pic>
      <p:pic>
        <p:nvPicPr>
          <p:cNvPr id="39" name="図 38"/>
          <p:cNvPicPr>
            <a:picLocks noChangeAspect="1"/>
          </p:cNvPicPr>
          <p:nvPr/>
        </p:nvPicPr>
        <p:blipFill rotWithShape="1">
          <a:blip r:embed="rId4"/>
          <a:srcRect l="13132" r="14140"/>
          <a:stretch/>
        </p:blipFill>
        <p:spPr>
          <a:xfrm>
            <a:off x="1563494" y="4945837"/>
            <a:ext cx="456329" cy="627451"/>
          </a:xfrm>
          <a:prstGeom prst="rect">
            <a:avLst/>
          </a:prstGeom>
        </p:spPr>
      </p:pic>
      <p:sp>
        <p:nvSpPr>
          <p:cNvPr id="40" name="テキスト ボックス 39"/>
          <p:cNvSpPr txBox="1"/>
          <p:nvPr/>
        </p:nvSpPr>
        <p:spPr>
          <a:xfrm>
            <a:off x="-35896" y="5674495"/>
            <a:ext cx="3078087" cy="461665"/>
          </a:xfrm>
          <a:prstGeom prst="rect">
            <a:avLst/>
          </a:prstGeom>
          <a:noFill/>
        </p:spPr>
        <p:txBody>
          <a:bodyPr wrap="none" rtlCol="0">
            <a:spAutoFit/>
          </a:bodyPr>
          <a:lstStyle/>
          <a:p>
            <a:r>
              <a:rPr lang="en-US" altLang="ja-JP" sz="2400" dirty="0"/>
              <a:t>Libraries</a:t>
            </a:r>
            <a:r>
              <a:rPr kumimoji="1" lang="en-US" altLang="ja-JP" sz="2400" dirty="0"/>
              <a:t> in the target</a:t>
            </a:r>
            <a:endParaRPr kumimoji="1" lang="ja-JP" altLang="en-US" sz="2400" dirty="0"/>
          </a:p>
        </p:txBody>
      </p:sp>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11</a:t>
            </a:fld>
            <a:endParaRPr lang="en-US" altLang="ja-JP"/>
          </a:p>
        </p:txBody>
      </p:sp>
    </p:spTree>
    <p:extLst>
      <p:ext uri="{BB962C8B-B14F-4D97-AF65-F5344CB8AC3E}">
        <p14:creationId xmlns:p14="http://schemas.microsoft.com/office/powerpoint/2010/main" val="2381793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4094187" y="1853739"/>
            <a:ext cx="4661886" cy="4023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再利用元の候補</a:t>
            </a:r>
            <a:endParaRPr kumimoji="1" lang="ja-JP" altLang="en-US" dirty="0"/>
          </a:p>
        </p:txBody>
      </p:sp>
      <p:grpSp>
        <p:nvGrpSpPr>
          <p:cNvPr id="4" name="図形グループ 7"/>
          <p:cNvGrpSpPr/>
          <p:nvPr/>
        </p:nvGrpSpPr>
        <p:grpSpPr>
          <a:xfrm>
            <a:off x="706582" y="1629295"/>
            <a:ext cx="2360814" cy="3483033"/>
            <a:chOff x="648394" y="1704109"/>
            <a:chExt cx="2360814" cy="3483033"/>
          </a:xfrm>
        </p:grpSpPr>
        <p:sp>
          <p:nvSpPr>
            <p:cNvPr id="5" name="角丸四角形 4"/>
            <p:cNvSpPr/>
            <p:nvPr/>
          </p:nvSpPr>
          <p:spPr>
            <a:xfrm>
              <a:off x="648394" y="1928553"/>
              <a:ext cx="2360814" cy="32585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6" name="角丸四角形 5"/>
            <p:cNvSpPr/>
            <p:nvPr/>
          </p:nvSpPr>
          <p:spPr>
            <a:xfrm>
              <a:off x="822960" y="1704109"/>
              <a:ext cx="1238596" cy="5153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err="1"/>
                <a:t>Input.jar</a:t>
              </a:r>
              <a:endParaRPr kumimoji="1" lang="ja-JP" altLang="en-US" dirty="0"/>
            </a:p>
          </p:txBody>
        </p:sp>
        <p:sp>
          <p:nvSpPr>
            <p:cNvPr id="7" name="テキスト ボックス 6"/>
            <p:cNvSpPr txBox="1"/>
            <p:nvPr/>
          </p:nvSpPr>
          <p:spPr>
            <a:xfrm>
              <a:off x="1092046" y="2779339"/>
              <a:ext cx="1523174" cy="2246769"/>
            </a:xfrm>
            <a:prstGeom prst="rect">
              <a:avLst/>
            </a:prstGeom>
            <a:noFill/>
            <a:ln>
              <a:solidFill>
                <a:schemeClr val="tx1"/>
              </a:solidFill>
            </a:ln>
          </p:spPr>
          <p:txBody>
            <a:bodyPr wrap="none" rtlCol="0">
              <a:spAutoFit/>
            </a:bodyPr>
            <a:lstStyle/>
            <a:p>
              <a:r>
                <a:rPr lang="ja-JP" altLang="en-US" sz="2000" dirty="0">
                  <a:solidFill>
                    <a:srgbClr val="FF0000"/>
                  </a:solidFill>
                </a:rPr>
                <a:t>・</a:t>
              </a:r>
              <a:r>
                <a:rPr lang="is-IS" altLang="ja-JP" sz="2000" dirty="0">
                  <a:solidFill>
                    <a:srgbClr val="FF0000"/>
                  </a:solidFill>
                </a:rPr>
                <a:t>530a502...</a:t>
              </a:r>
            </a:p>
            <a:p>
              <a:r>
                <a:rPr lang="ja-JP" altLang="en-US" sz="2000" dirty="0">
                  <a:solidFill>
                    <a:srgbClr val="FF0000"/>
                  </a:solidFill>
                </a:rPr>
                <a:t>・</a:t>
              </a:r>
              <a:r>
                <a:rPr lang="en-US" altLang="ja-JP" sz="2000" dirty="0">
                  <a:solidFill>
                    <a:srgbClr val="FF0000"/>
                  </a:solidFill>
                </a:rPr>
                <a:t>ffbc6ef...</a:t>
              </a:r>
            </a:p>
            <a:p>
              <a:r>
                <a:rPr lang="ja-JP" altLang="en-US" sz="2000" dirty="0">
                  <a:solidFill>
                    <a:srgbClr val="FF0000"/>
                  </a:solidFill>
                </a:rPr>
                <a:t>・</a:t>
              </a:r>
              <a:r>
                <a:rPr lang="de-DE" altLang="ja-JP" sz="2000" dirty="0">
                  <a:solidFill>
                    <a:srgbClr val="FF0000"/>
                  </a:solidFill>
                </a:rPr>
                <a:t>1fb4e15...</a:t>
              </a:r>
            </a:p>
            <a:p>
              <a:r>
                <a:rPr lang="ja-JP" altLang="en-US" sz="2000" dirty="0"/>
                <a:t>・</a:t>
              </a:r>
              <a:r>
                <a:rPr lang="de-DE" altLang="ja-JP" sz="2000" dirty="0"/>
                <a:t>efc5eed...</a:t>
              </a:r>
              <a:endParaRPr lang="en-US" altLang="ja-JP" sz="2000" dirty="0"/>
            </a:p>
            <a:p>
              <a:r>
                <a:rPr lang="ja-JP" altLang="en-US" sz="2000" dirty="0">
                  <a:solidFill>
                    <a:srgbClr val="FF0000"/>
                  </a:solidFill>
                </a:rPr>
                <a:t>・</a:t>
              </a:r>
              <a:r>
                <a:rPr lang="is-IS" altLang="ja-JP" sz="2000" dirty="0">
                  <a:solidFill>
                    <a:srgbClr val="FF0000"/>
                  </a:solidFill>
                </a:rPr>
                <a:t>c223c19...</a:t>
              </a:r>
            </a:p>
            <a:p>
              <a:r>
                <a:rPr lang="ja-JP" altLang="en-US" sz="2000" dirty="0">
                  <a:solidFill>
                    <a:srgbClr val="FF0000"/>
                  </a:solidFill>
                </a:rPr>
                <a:t>・</a:t>
              </a:r>
              <a:r>
                <a:rPr lang="is-IS" altLang="ja-JP" sz="2000" dirty="0">
                  <a:solidFill>
                    <a:srgbClr val="FF0000"/>
                  </a:solidFill>
                </a:rPr>
                <a:t>8678a4f...</a:t>
              </a:r>
            </a:p>
            <a:p>
              <a:r>
                <a:rPr lang="ja-JP" altLang="en-US" sz="2000" dirty="0">
                  <a:solidFill>
                    <a:srgbClr val="00B0F0"/>
                  </a:solidFill>
                </a:rPr>
                <a:t>・</a:t>
              </a:r>
              <a:r>
                <a:rPr lang="de-DE" altLang="ja-JP" sz="2000" dirty="0">
                  <a:solidFill>
                    <a:srgbClr val="00B0F0"/>
                  </a:solidFill>
                </a:rPr>
                <a:t>66cb8fb...</a:t>
              </a:r>
              <a:endParaRPr lang="is-IS" altLang="ja-JP" sz="2000" dirty="0">
                <a:solidFill>
                  <a:srgbClr val="00B0F0"/>
                </a:solidFill>
              </a:endParaRPr>
            </a:p>
          </p:txBody>
        </p:sp>
        <p:sp>
          <p:nvSpPr>
            <p:cNvPr id="8" name="テキスト ボックス 7"/>
            <p:cNvSpPr txBox="1"/>
            <p:nvPr/>
          </p:nvSpPr>
          <p:spPr>
            <a:xfrm>
              <a:off x="648394" y="2268586"/>
              <a:ext cx="2360814" cy="461665"/>
            </a:xfrm>
            <a:prstGeom prst="rect">
              <a:avLst/>
            </a:prstGeom>
            <a:noFill/>
          </p:spPr>
          <p:txBody>
            <a:bodyPr wrap="square" rtlCol="0">
              <a:spAutoFit/>
            </a:bodyPr>
            <a:lstStyle/>
            <a:p>
              <a:pPr algn="ctr"/>
              <a:r>
                <a:rPr kumimoji="1" lang="ja-JP" altLang="en-US" sz="2400" dirty="0"/>
                <a:t>パッケージ</a:t>
              </a:r>
              <a:r>
                <a:rPr lang="ja-JP" altLang="en-US" sz="2400" dirty="0"/>
                <a:t>一覧</a:t>
              </a:r>
              <a:endParaRPr kumimoji="1" lang="ja-JP" altLang="en-US" sz="2400" dirty="0"/>
            </a:p>
          </p:txBody>
        </p:sp>
      </p:grpSp>
      <p:grpSp>
        <p:nvGrpSpPr>
          <p:cNvPr id="9" name="図形グループ 7"/>
          <p:cNvGrpSpPr/>
          <p:nvPr/>
        </p:nvGrpSpPr>
        <p:grpSpPr>
          <a:xfrm>
            <a:off x="4458268" y="2222850"/>
            <a:ext cx="1749030" cy="1671782"/>
            <a:chOff x="646688" y="1850043"/>
            <a:chExt cx="1749030" cy="1671782"/>
          </a:xfrm>
        </p:grpSpPr>
        <p:sp>
          <p:nvSpPr>
            <p:cNvPr id="10" name="角丸四角形 9"/>
            <p:cNvSpPr/>
            <p:nvPr/>
          </p:nvSpPr>
          <p:spPr>
            <a:xfrm>
              <a:off x="646688" y="1941064"/>
              <a:ext cx="1749030" cy="15807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1" name="角丸四角形 10"/>
            <p:cNvSpPr/>
            <p:nvPr/>
          </p:nvSpPr>
          <p:spPr>
            <a:xfrm>
              <a:off x="822960" y="1850043"/>
              <a:ext cx="1238596" cy="3694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a:t>A-1.0.jar</a:t>
              </a:r>
              <a:endParaRPr kumimoji="1" lang="ja-JP" altLang="en-US" dirty="0"/>
            </a:p>
          </p:txBody>
        </p:sp>
        <p:sp>
          <p:nvSpPr>
            <p:cNvPr id="12" name="テキスト ボックス 11"/>
            <p:cNvSpPr txBox="1"/>
            <p:nvPr/>
          </p:nvSpPr>
          <p:spPr>
            <a:xfrm>
              <a:off x="779470" y="2310519"/>
              <a:ext cx="1523174" cy="1015663"/>
            </a:xfrm>
            <a:prstGeom prst="rect">
              <a:avLst/>
            </a:prstGeom>
            <a:noFill/>
            <a:ln>
              <a:solidFill>
                <a:schemeClr val="tx1"/>
              </a:solidFill>
            </a:ln>
          </p:spPr>
          <p:txBody>
            <a:bodyPr wrap="none" rtlCol="0">
              <a:spAutoFit/>
            </a:bodyPr>
            <a:lstStyle/>
            <a:p>
              <a:r>
                <a:rPr lang="ja-JP" altLang="en-US" sz="2000" dirty="0">
                  <a:solidFill>
                    <a:srgbClr val="FF0000"/>
                  </a:solidFill>
                </a:rPr>
                <a:t>・</a:t>
              </a:r>
              <a:r>
                <a:rPr lang="is-IS" altLang="ja-JP" sz="2000" dirty="0">
                  <a:solidFill>
                    <a:srgbClr val="FF0000"/>
                  </a:solidFill>
                </a:rPr>
                <a:t>530a502...</a:t>
              </a:r>
            </a:p>
            <a:p>
              <a:r>
                <a:rPr lang="ja-JP" altLang="en-US" sz="2000" dirty="0">
                  <a:solidFill>
                    <a:srgbClr val="FF0000"/>
                  </a:solidFill>
                </a:rPr>
                <a:t>・</a:t>
              </a:r>
              <a:r>
                <a:rPr lang="en-US" altLang="ja-JP" sz="2000" dirty="0">
                  <a:solidFill>
                    <a:srgbClr val="FF0000"/>
                  </a:solidFill>
                </a:rPr>
                <a:t>ffbc6ef...</a:t>
              </a:r>
            </a:p>
            <a:p>
              <a:r>
                <a:rPr lang="ja-JP" altLang="en-US" sz="2000" dirty="0">
                  <a:solidFill>
                    <a:srgbClr val="FF0000"/>
                  </a:solidFill>
                </a:rPr>
                <a:t>・</a:t>
              </a:r>
              <a:r>
                <a:rPr lang="de-DE" altLang="ja-JP" sz="2000" dirty="0">
                  <a:solidFill>
                    <a:srgbClr val="FF0000"/>
                  </a:solidFill>
                </a:rPr>
                <a:t>1fb4e15...</a:t>
              </a:r>
            </a:p>
          </p:txBody>
        </p:sp>
      </p:grpSp>
      <p:grpSp>
        <p:nvGrpSpPr>
          <p:cNvPr id="14" name="図形グループ 7"/>
          <p:cNvGrpSpPr/>
          <p:nvPr/>
        </p:nvGrpSpPr>
        <p:grpSpPr>
          <a:xfrm>
            <a:off x="6678494" y="2222850"/>
            <a:ext cx="1708586" cy="1671782"/>
            <a:chOff x="648395" y="1850043"/>
            <a:chExt cx="1708586" cy="1671782"/>
          </a:xfrm>
        </p:grpSpPr>
        <p:sp>
          <p:nvSpPr>
            <p:cNvPr id="15" name="角丸四角形 14"/>
            <p:cNvSpPr/>
            <p:nvPr/>
          </p:nvSpPr>
          <p:spPr>
            <a:xfrm>
              <a:off x="648395" y="1928554"/>
              <a:ext cx="1708586" cy="15932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6" name="角丸四角形 15"/>
            <p:cNvSpPr/>
            <p:nvPr/>
          </p:nvSpPr>
          <p:spPr>
            <a:xfrm>
              <a:off x="822960" y="1850043"/>
              <a:ext cx="1238596" cy="3694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dirty="0"/>
                <a:t>A-1.1</a:t>
              </a:r>
              <a:r>
                <a:rPr kumimoji="1" lang="en-US" altLang="ja-JP" dirty="0"/>
                <a:t>.jar</a:t>
              </a:r>
              <a:endParaRPr kumimoji="1" lang="ja-JP" altLang="en-US" dirty="0"/>
            </a:p>
          </p:txBody>
        </p:sp>
        <p:sp>
          <p:nvSpPr>
            <p:cNvPr id="17" name="テキスト ボックス 16"/>
            <p:cNvSpPr txBox="1"/>
            <p:nvPr/>
          </p:nvSpPr>
          <p:spPr>
            <a:xfrm>
              <a:off x="788456" y="2313292"/>
              <a:ext cx="1451038" cy="707886"/>
            </a:xfrm>
            <a:prstGeom prst="rect">
              <a:avLst/>
            </a:prstGeom>
            <a:noFill/>
            <a:ln>
              <a:solidFill>
                <a:schemeClr val="tx1"/>
              </a:solidFill>
            </a:ln>
          </p:spPr>
          <p:txBody>
            <a:bodyPr wrap="none" rtlCol="0">
              <a:spAutoFit/>
            </a:bodyPr>
            <a:lstStyle/>
            <a:p>
              <a:r>
                <a:rPr lang="ja-JP" altLang="en-US" sz="2000" dirty="0">
                  <a:solidFill>
                    <a:srgbClr val="FF0000"/>
                  </a:solidFill>
                </a:rPr>
                <a:t>・</a:t>
              </a:r>
              <a:r>
                <a:rPr lang="en-US" altLang="ja-JP" sz="2000" dirty="0">
                  <a:solidFill>
                    <a:srgbClr val="FF0000"/>
                  </a:solidFill>
                </a:rPr>
                <a:t>ffbc6ef...</a:t>
              </a:r>
            </a:p>
            <a:p>
              <a:r>
                <a:rPr lang="ja-JP" altLang="en-US" sz="2000" dirty="0">
                  <a:solidFill>
                    <a:srgbClr val="FF0000"/>
                  </a:solidFill>
                </a:rPr>
                <a:t>・</a:t>
              </a:r>
              <a:r>
                <a:rPr lang="de-DE" altLang="ja-JP" sz="2000" dirty="0">
                  <a:solidFill>
                    <a:srgbClr val="FF0000"/>
                  </a:solidFill>
                </a:rPr>
                <a:t>1fb4e15...</a:t>
              </a:r>
            </a:p>
          </p:txBody>
        </p:sp>
      </p:grpSp>
      <p:sp>
        <p:nvSpPr>
          <p:cNvPr id="20" name="角丸四角形 19"/>
          <p:cNvSpPr/>
          <p:nvPr/>
        </p:nvSpPr>
        <p:spPr>
          <a:xfrm>
            <a:off x="4094187" y="1629295"/>
            <a:ext cx="1238596" cy="5153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a:t>Database</a:t>
            </a:r>
            <a:endParaRPr kumimoji="1" lang="ja-JP" altLang="en-US" dirty="0"/>
          </a:p>
        </p:txBody>
      </p:sp>
      <p:grpSp>
        <p:nvGrpSpPr>
          <p:cNvPr id="21" name="図形グループ 7"/>
          <p:cNvGrpSpPr/>
          <p:nvPr/>
        </p:nvGrpSpPr>
        <p:grpSpPr>
          <a:xfrm>
            <a:off x="6678494" y="4043474"/>
            <a:ext cx="1749030" cy="1671782"/>
            <a:chOff x="646688" y="1850043"/>
            <a:chExt cx="1749030" cy="1671782"/>
          </a:xfrm>
        </p:grpSpPr>
        <p:sp>
          <p:nvSpPr>
            <p:cNvPr id="22" name="角丸四角形 21"/>
            <p:cNvSpPr/>
            <p:nvPr/>
          </p:nvSpPr>
          <p:spPr>
            <a:xfrm>
              <a:off x="646688" y="1941064"/>
              <a:ext cx="1749030" cy="15807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3" name="角丸四角形 22"/>
            <p:cNvSpPr/>
            <p:nvPr/>
          </p:nvSpPr>
          <p:spPr>
            <a:xfrm>
              <a:off x="822960" y="1850043"/>
              <a:ext cx="1238596" cy="3694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a:t>C-1.0.jar</a:t>
              </a:r>
              <a:endParaRPr kumimoji="1" lang="ja-JP" altLang="en-US" dirty="0"/>
            </a:p>
          </p:txBody>
        </p:sp>
        <p:sp>
          <p:nvSpPr>
            <p:cNvPr id="24" name="テキスト ボックス 23"/>
            <p:cNvSpPr txBox="1"/>
            <p:nvPr/>
          </p:nvSpPr>
          <p:spPr>
            <a:xfrm>
              <a:off x="779470" y="2310519"/>
              <a:ext cx="1494320" cy="1015663"/>
            </a:xfrm>
            <a:prstGeom prst="rect">
              <a:avLst/>
            </a:prstGeom>
            <a:noFill/>
            <a:ln>
              <a:solidFill>
                <a:schemeClr val="tx1"/>
              </a:solidFill>
            </a:ln>
          </p:spPr>
          <p:txBody>
            <a:bodyPr wrap="none" rtlCol="0">
              <a:spAutoFit/>
            </a:bodyPr>
            <a:lstStyle/>
            <a:p>
              <a:r>
                <a:rPr lang="ja-JP" altLang="en-US" sz="2000" dirty="0">
                  <a:solidFill>
                    <a:srgbClr val="FF0000"/>
                  </a:solidFill>
                </a:rPr>
                <a:t>・</a:t>
              </a:r>
              <a:r>
                <a:rPr lang="is-IS" altLang="ja-JP" sz="2000" dirty="0">
                  <a:solidFill>
                    <a:srgbClr val="FF0000"/>
                  </a:solidFill>
                </a:rPr>
                <a:t>c223c19...</a:t>
              </a:r>
            </a:p>
            <a:p>
              <a:r>
                <a:rPr lang="ja-JP" altLang="en-US" sz="2000" dirty="0">
                  <a:solidFill>
                    <a:srgbClr val="FF0000"/>
                  </a:solidFill>
                </a:rPr>
                <a:t>・</a:t>
              </a:r>
              <a:r>
                <a:rPr lang="is-IS" altLang="ja-JP" sz="2000" dirty="0">
                  <a:solidFill>
                    <a:srgbClr val="FF0000"/>
                  </a:solidFill>
                </a:rPr>
                <a:t>8678a4f...</a:t>
              </a:r>
            </a:p>
            <a:p>
              <a:r>
                <a:rPr lang="ja-JP" altLang="en-US" sz="2000" dirty="0"/>
                <a:t>・</a:t>
              </a:r>
              <a:r>
                <a:rPr lang="en-US" altLang="ja-JP" sz="2000" dirty="0"/>
                <a:t>6cc9602</a:t>
              </a:r>
              <a:r>
                <a:rPr lang="de-DE" altLang="ja-JP" sz="2000" dirty="0"/>
                <a:t>...</a:t>
              </a:r>
              <a:endParaRPr lang="en-US" altLang="ja-JP" sz="2000" dirty="0"/>
            </a:p>
          </p:txBody>
        </p:sp>
      </p:grpSp>
      <p:grpSp>
        <p:nvGrpSpPr>
          <p:cNvPr id="25" name="図形グループ 7"/>
          <p:cNvGrpSpPr/>
          <p:nvPr/>
        </p:nvGrpSpPr>
        <p:grpSpPr>
          <a:xfrm>
            <a:off x="4478490" y="4035925"/>
            <a:ext cx="1708586" cy="1671782"/>
            <a:chOff x="648395" y="1850043"/>
            <a:chExt cx="1708586" cy="1671782"/>
          </a:xfrm>
        </p:grpSpPr>
        <p:sp>
          <p:nvSpPr>
            <p:cNvPr id="26" name="角丸四角形 25"/>
            <p:cNvSpPr/>
            <p:nvPr/>
          </p:nvSpPr>
          <p:spPr>
            <a:xfrm>
              <a:off x="648395" y="1928554"/>
              <a:ext cx="1708586" cy="15932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7" name="角丸四角形 26"/>
            <p:cNvSpPr/>
            <p:nvPr/>
          </p:nvSpPr>
          <p:spPr>
            <a:xfrm>
              <a:off x="822960" y="1850043"/>
              <a:ext cx="1238596" cy="3694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dirty="0"/>
                <a:t>B-1.1</a:t>
              </a:r>
              <a:r>
                <a:rPr kumimoji="1" lang="en-US" altLang="ja-JP" dirty="0"/>
                <a:t>.jar</a:t>
              </a:r>
              <a:endParaRPr kumimoji="1" lang="ja-JP" altLang="en-US" dirty="0"/>
            </a:p>
          </p:txBody>
        </p:sp>
        <p:sp>
          <p:nvSpPr>
            <p:cNvPr id="28" name="テキスト ボックス 27"/>
            <p:cNvSpPr txBox="1"/>
            <p:nvPr/>
          </p:nvSpPr>
          <p:spPr>
            <a:xfrm>
              <a:off x="771204" y="2313292"/>
              <a:ext cx="1494320" cy="1015663"/>
            </a:xfrm>
            <a:prstGeom prst="rect">
              <a:avLst/>
            </a:prstGeom>
            <a:noFill/>
            <a:ln>
              <a:solidFill>
                <a:schemeClr val="tx1"/>
              </a:solidFill>
            </a:ln>
          </p:spPr>
          <p:txBody>
            <a:bodyPr wrap="none" rtlCol="0">
              <a:spAutoFit/>
            </a:bodyPr>
            <a:lstStyle/>
            <a:p>
              <a:r>
                <a:rPr lang="ja-JP" altLang="en-US" sz="2000" dirty="0">
                  <a:solidFill>
                    <a:srgbClr val="FF0000"/>
                  </a:solidFill>
                </a:rPr>
                <a:t>・</a:t>
              </a:r>
              <a:r>
                <a:rPr lang="is-IS" altLang="ja-JP" sz="2000" dirty="0">
                  <a:solidFill>
                    <a:srgbClr val="FF0000"/>
                  </a:solidFill>
                </a:rPr>
                <a:t>c223c19...</a:t>
              </a:r>
            </a:p>
            <a:p>
              <a:r>
                <a:rPr lang="ja-JP" altLang="en-US" sz="2000" dirty="0">
                  <a:solidFill>
                    <a:srgbClr val="FF0000"/>
                  </a:solidFill>
                </a:rPr>
                <a:t>・</a:t>
              </a:r>
              <a:r>
                <a:rPr lang="is-IS" altLang="ja-JP" sz="2000" dirty="0">
                  <a:solidFill>
                    <a:srgbClr val="FF0000"/>
                  </a:solidFill>
                </a:rPr>
                <a:t>8678a4f...</a:t>
              </a:r>
            </a:p>
            <a:p>
              <a:r>
                <a:rPr lang="ja-JP" altLang="en-US" sz="2000" dirty="0">
                  <a:solidFill>
                    <a:srgbClr val="00B0F0"/>
                  </a:solidFill>
                </a:rPr>
                <a:t>・</a:t>
              </a:r>
              <a:r>
                <a:rPr lang="de-DE" altLang="ja-JP" sz="2000" dirty="0">
                  <a:solidFill>
                    <a:srgbClr val="00B0F0"/>
                  </a:solidFill>
                </a:rPr>
                <a:t>65cb8fb...</a:t>
              </a:r>
              <a:endParaRPr lang="is-IS" altLang="ja-JP" sz="2000" dirty="0">
                <a:solidFill>
                  <a:srgbClr val="00B0F0"/>
                </a:solidFill>
              </a:endParaRPr>
            </a:p>
          </p:txBody>
        </p:sp>
      </p:grpSp>
      <p:cxnSp>
        <p:nvCxnSpPr>
          <p:cNvPr id="29" name="直線矢印コネクタ 28"/>
          <p:cNvCxnSpPr>
            <a:cxnSpLocks/>
            <a:endCxn id="35" idx="0"/>
          </p:cNvCxnSpPr>
          <p:nvPr/>
        </p:nvCxnSpPr>
        <p:spPr>
          <a:xfrm>
            <a:off x="1828800" y="4822537"/>
            <a:ext cx="70666" cy="5229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直線矢印コネクタ 30"/>
          <p:cNvCxnSpPr>
            <a:cxnSpLocks/>
            <a:endCxn id="35" idx="3"/>
          </p:cNvCxnSpPr>
          <p:nvPr/>
        </p:nvCxnSpPr>
        <p:spPr>
          <a:xfrm flipH="1">
            <a:off x="3617244" y="5345477"/>
            <a:ext cx="1111774" cy="23083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テキスト ボックス 34"/>
          <p:cNvSpPr txBox="1"/>
          <p:nvPr/>
        </p:nvSpPr>
        <p:spPr>
          <a:xfrm>
            <a:off x="181688" y="5345477"/>
            <a:ext cx="3435556" cy="461665"/>
          </a:xfrm>
          <a:prstGeom prst="rect">
            <a:avLst/>
          </a:prstGeom>
          <a:noFill/>
        </p:spPr>
        <p:txBody>
          <a:bodyPr wrap="none" rtlCol="0">
            <a:spAutoFit/>
          </a:bodyPr>
          <a:lstStyle/>
          <a:p>
            <a:r>
              <a:rPr lang="ja-JP" altLang="en-US" sz="2400" dirty="0"/>
              <a:t>類似度の高いものも検出</a:t>
            </a:r>
            <a:endParaRPr kumimoji="1" lang="ja-JP" altLang="en-US" sz="2400" dirty="0"/>
          </a:p>
        </p:txBody>
      </p:sp>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12</a:t>
            </a:fld>
            <a:endParaRPr lang="en-US" altLang="ja-JP"/>
          </a:p>
        </p:txBody>
      </p:sp>
      <p:sp>
        <p:nvSpPr>
          <p:cNvPr id="13" name="テキスト ボックス 12"/>
          <p:cNvSpPr txBox="1"/>
          <p:nvPr/>
        </p:nvSpPr>
        <p:spPr>
          <a:xfrm>
            <a:off x="2993147" y="6072523"/>
            <a:ext cx="4254691" cy="400110"/>
          </a:xfrm>
          <a:prstGeom prst="rect">
            <a:avLst/>
          </a:prstGeom>
          <a:noFill/>
        </p:spPr>
        <p:txBody>
          <a:bodyPr wrap="none" rtlCol="0">
            <a:spAutoFit/>
          </a:bodyPr>
          <a:lstStyle/>
          <a:p>
            <a:r>
              <a:rPr lang="en-US" altLang="ja-JP" sz="2000" dirty="0"/>
              <a:t>k</a:t>
            </a:r>
            <a:r>
              <a:rPr lang="ja-JP" altLang="en-US" sz="2000" dirty="0"/>
              <a:t>個の</a:t>
            </a:r>
            <a:r>
              <a:rPr lang="en-US" altLang="ja-JP" sz="2000" dirty="0"/>
              <a:t>1</a:t>
            </a:r>
            <a:r>
              <a:rPr lang="ja-JP" altLang="en-US" sz="2000" dirty="0"/>
              <a:t>ビットハッシュ値列の</a:t>
            </a:r>
            <a:r>
              <a:rPr lang="en-US" altLang="ja-JP" sz="2000" dirty="0"/>
              <a:t>16</a:t>
            </a:r>
            <a:r>
              <a:rPr lang="ja-JP" altLang="en-US" sz="2000" dirty="0"/>
              <a:t>進表記</a:t>
            </a:r>
            <a:endParaRPr kumimoji="1" lang="ja-JP" altLang="en-US" sz="2000" dirty="0"/>
          </a:p>
        </p:txBody>
      </p:sp>
      <p:cxnSp>
        <p:nvCxnSpPr>
          <p:cNvPr id="32" name="直線矢印コネクタ 31"/>
          <p:cNvCxnSpPr>
            <a:cxnSpLocks/>
          </p:cNvCxnSpPr>
          <p:nvPr/>
        </p:nvCxnSpPr>
        <p:spPr>
          <a:xfrm flipH="1">
            <a:off x="7122410" y="5460893"/>
            <a:ext cx="349948" cy="6116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0414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4094187" y="1853739"/>
            <a:ext cx="4661886" cy="4023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再利用元の検出</a:t>
            </a:r>
            <a:endParaRPr kumimoji="1" lang="ja-JP" altLang="en-US" dirty="0"/>
          </a:p>
        </p:txBody>
      </p:sp>
      <p:sp>
        <p:nvSpPr>
          <p:cNvPr id="20" name="角丸四角形 19"/>
          <p:cNvSpPr/>
          <p:nvPr/>
        </p:nvSpPr>
        <p:spPr>
          <a:xfrm>
            <a:off x="4094187" y="1629295"/>
            <a:ext cx="1238596" cy="5153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a:t>Database</a:t>
            </a:r>
            <a:endParaRPr kumimoji="1" lang="ja-JP" altLang="en-US" dirty="0"/>
          </a:p>
        </p:txBody>
      </p:sp>
      <p:sp>
        <p:nvSpPr>
          <p:cNvPr id="35" name="テキスト ボックス 34"/>
          <p:cNvSpPr txBox="1"/>
          <p:nvPr/>
        </p:nvSpPr>
        <p:spPr>
          <a:xfrm>
            <a:off x="706582" y="5548429"/>
            <a:ext cx="2779928" cy="461665"/>
          </a:xfrm>
          <a:prstGeom prst="rect">
            <a:avLst/>
          </a:prstGeom>
          <a:noFill/>
        </p:spPr>
        <p:txBody>
          <a:bodyPr wrap="none" rtlCol="0">
            <a:spAutoFit/>
          </a:bodyPr>
          <a:lstStyle/>
          <a:p>
            <a:r>
              <a:rPr lang="ja-JP" altLang="en-US" sz="2400" dirty="0"/>
              <a:t>再利用元として検出</a:t>
            </a:r>
            <a:endParaRPr kumimoji="1" lang="ja-JP" altLang="en-US" sz="2400" dirty="0"/>
          </a:p>
        </p:txBody>
      </p:sp>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13</a:t>
            </a:fld>
            <a:endParaRPr lang="en-US" altLang="ja-JP"/>
          </a:p>
        </p:txBody>
      </p:sp>
      <p:grpSp>
        <p:nvGrpSpPr>
          <p:cNvPr id="33" name="図形グループ 7"/>
          <p:cNvGrpSpPr/>
          <p:nvPr/>
        </p:nvGrpSpPr>
        <p:grpSpPr>
          <a:xfrm>
            <a:off x="706582" y="1629295"/>
            <a:ext cx="2360814" cy="3483033"/>
            <a:chOff x="648394" y="1704109"/>
            <a:chExt cx="2360814" cy="3483033"/>
          </a:xfrm>
        </p:grpSpPr>
        <p:sp>
          <p:nvSpPr>
            <p:cNvPr id="34" name="角丸四角形 33"/>
            <p:cNvSpPr/>
            <p:nvPr/>
          </p:nvSpPr>
          <p:spPr>
            <a:xfrm>
              <a:off x="648394" y="1928553"/>
              <a:ext cx="2360814" cy="32585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6" name="角丸四角形 35"/>
            <p:cNvSpPr/>
            <p:nvPr/>
          </p:nvSpPr>
          <p:spPr>
            <a:xfrm>
              <a:off x="822960" y="1704109"/>
              <a:ext cx="1238596" cy="5153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err="1"/>
                <a:t>Input.jar</a:t>
              </a:r>
              <a:endParaRPr kumimoji="1" lang="ja-JP" altLang="en-US" dirty="0"/>
            </a:p>
          </p:txBody>
        </p:sp>
        <p:sp>
          <p:nvSpPr>
            <p:cNvPr id="37" name="テキスト ボックス 36"/>
            <p:cNvSpPr txBox="1"/>
            <p:nvPr/>
          </p:nvSpPr>
          <p:spPr>
            <a:xfrm>
              <a:off x="1092046" y="2779339"/>
              <a:ext cx="1523174" cy="2246769"/>
            </a:xfrm>
            <a:prstGeom prst="rect">
              <a:avLst/>
            </a:prstGeom>
            <a:noFill/>
            <a:ln>
              <a:solidFill>
                <a:schemeClr val="tx1"/>
              </a:solidFill>
            </a:ln>
          </p:spPr>
          <p:txBody>
            <a:bodyPr wrap="none" rtlCol="0">
              <a:spAutoFit/>
            </a:bodyPr>
            <a:lstStyle/>
            <a:p>
              <a:r>
                <a:rPr lang="ja-JP" altLang="en-US" sz="2000" dirty="0">
                  <a:solidFill>
                    <a:srgbClr val="FF0000"/>
                  </a:solidFill>
                </a:rPr>
                <a:t>・</a:t>
              </a:r>
              <a:r>
                <a:rPr lang="is-IS" altLang="ja-JP" sz="2000" dirty="0">
                  <a:solidFill>
                    <a:srgbClr val="FF0000"/>
                  </a:solidFill>
                </a:rPr>
                <a:t>530a502...</a:t>
              </a:r>
            </a:p>
            <a:p>
              <a:r>
                <a:rPr lang="ja-JP" altLang="en-US" sz="2000" dirty="0">
                  <a:solidFill>
                    <a:srgbClr val="FF0000"/>
                  </a:solidFill>
                </a:rPr>
                <a:t>・</a:t>
              </a:r>
              <a:r>
                <a:rPr lang="en-US" altLang="ja-JP" sz="2000" dirty="0">
                  <a:solidFill>
                    <a:srgbClr val="FF0000"/>
                  </a:solidFill>
                </a:rPr>
                <a:t>ffbc6ef...</a:t>
              </a:r>
            </a:p>
            <a:p>
              <a:r>
                <a:rPr lang="ja-JP" altLang="en-US" sz="2000" dirty="0">
                  <a:solidFill>
                    <a:srgbClr val="FF0000"/>
                  </a:solidFill>
                </a:rPr>
                <a:t>・</a:t>
              </a:r>
              <a:r>
                <a:rPr lang="de-DE" altLang="ja-JP" sz="2000" dirty="0">
                  <a:solidFill>
                    <a:srgbClr val="FF0000"/>
                  </a:solidFill>
                </a:rPr>
                <a:t>1fb4e15...</a:t>
              </a:r>
            </a:p>
            <a:p>
              <a:r>
                <a:rPr lang="ja-JP" altLang="en-US" sz="2000" dirty="0"/>
                <a:t>・</a:t>
              </a:r>
              <a:r>
                <a:rPr lang="de-DE" altLang="ja-JP" sz="2000" dirty="0"/>
                <a:t>efc5eed...</a:t>
              </a:r>
              <a:endParaRPr lang="en-US" altLang="ja-JP" sz="2000" dirty="0"/>
            </a:p>
            <a:p>
              <a:r>
                <a:rPr lang="ja-JP" altLang="en-US" sz="2000" dirty="0">
                  <a:solidFill>
                    <a:srgbClr val="FF0000"/>
                  </a:solidFill>
                </a:rPr>
                <a:t>・</a:t>
              </a:r>
              <a:r>
                <a:rPr lang="is-IS" altLang="ja-JP" sz="2000" dirty="0">
                  <a:solidFill>
                    <a:srgbClr val="FF0000"/>
                  </a:solidFill>
                </a:rPr>
                <a:t>c223c19...</a:t>
              </a:r>
            </a:p>
            <a:p>
              <a:r>
                <a:rPr lang="ja-JP" altLang="en-US" sz="2000" dirty="0">
                  <a:solidFill>
                    <a:srgbClr val="FF0000"/>
                  </a:solidFill>
                </a:rPr>
                <a:t>・</a:t>
              </a:r>
              <a:r>
                <a:rPr lang="is-IS" altLang="ja-JP" sz="2000" dirty="0">
                  <a:solidFill>
                    <a:srgbClr val="FF0000"/>
                  </a:solidFill>
                </a:rPr>
                <a:t>8678a4f...</a:t>
              </a:r>
            </a:p>
            <a:p>
              <a:r>
                <a:rPr lang="ja-JP" altLang="en-US" sz="2000" dirty="0">
                  <a:solidFill>
                    <a:srgbClr val="00B0F0"/>
                  </a:solidFill>
                </a:rPr>
                <a:t>・</a:t>
              </a:r>
              <a:r>
                <a:rPr lang="de-DE" altLang="ja-JP" sz="2000" dirty="0">
                  <a:solidFill>
                    <a:srgbClr val="00B0F0"/>
                  </a:solidFill>
                </a:rPr>
                <a:t>66cb8fb...</a:t>
              </a:r>
              <a:endParaRPr lang="is-IS" altLang="ja-JP" sz="2000" dirty="0">
                <a:solidFill>
                  <a:srgbClr val="00B0F0"/>
                </a:solidFill>
              </a:endParaRPr>
            </a:p>
          </p:txBody>
        </p:sp>
        <p:sp>
          <p:nvSpPr>
            <p:cNvPr id="38" name="テキスト ボックス 37"/>
            <p:cNvSpPr txBox="1"/>
            <p:nvPr/>
          </p:nvSpPr>
          <p:spPr>
            <a:xfrm>
              <a:off x="648394" y="2268586"/>
              <a:ext cx="2360814" cy="461665"/>
            </a:xfrm>
            <a:prstGeom prst="rect">
              <a:avLst/>
            </a:prstGeom>
            <a:noFill/>
          </p:spPr>
          <p:txBody>
            <a:bodyPr wrap="square" rtlCol="0">
              <a:spAutoFit/>
            </a:bodyPr>
            <a:lstStyle/>
            <a:p>
              <a:pPr algn="ctr"/>
              <a:r>
                <a:rPr kumimoji="1" lang="ja-JP" altLang="en-US" sz="2400" dirty="0"/>
                <a:t>パッケージ</a:t>
              </a:r>
              <a:r>
                <a:rPr lang="ja-JP" altLang="en-US" sz="2400" dirty="0"/>
                <a:t>一覧</a:t>
              </a:r>
              <a:endParaRPr kumimoji="1" lang="ja-JP" altLang="en-US" sz="2400" dirty="0"/>
            </a:p>
          </p:txBody>
        </p:sp>
      </p:grpSp>
      <p:grpSp>
        <p:nvGrpSpPr>
          <p:cNvPr id="39" name="図形グループ 7"/>
          <p:cNvGrpSpPr/>
          <p:nvPr/>
        </p:nvGrpSpPr>
        <p:grpSpPr>
          <a:xfrm>
            <a:off x="4458268" y="2222850"/>
            <a:ext cx="1749030" cy="1671782"/>
            <a:chOff x="646688" y="1850043"/>
            <a:chExt cx="1749030" cy="1671782"/>
          </a:xfrm>
        </p:grpSpPr>
        <p:sp>
          <p:nvSpPr>
            <p:cNvPr id="40" name="角丸四角形 39"/>
            <p:cNvSpPr/>
            <p:nvPr/>
          </p:nvSpPr>
          <p:spPr>
            <a:xfrm>
              <a:off x="646688" y="1941064"/>
              <a:ext cx="1749030" cy="15807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1" name="角丸四角形 40"/>
            <p:cNvSpPr/>
            <p:nvPr/>
          </p:nvSpPr>
          <p:spPr>
            <a:xfrm>
              <a:off x="822960" y="1850043"/>
              <a:ext cx="1238596" cy="3694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a:t>A-1.0.jar</a:t>
              </a:r>
              <a:endParaRPr kumimoji="1" lang="ja-JP" altLang="en-US" dirty="0"/>
            </a:p>
          </p:txBody>
        </p:sp>
        <p:sp>
          <p:nvSpPr>
            <p:cNvPr id="42" name="テキスト ボックス 41"/>
            <p:cNvSpPr txBox="1"/>
            <p:nvPr/>
          </p:nvSpPr>
          <p:spPr>
            <a:xfrm>
              <a:off x="779470" y="2310519"/>
              <a:ext cx="1523174" cy="1015663"/>
            </a:xfrm>
            <a:prstGeom prst="rect">
              <a:avLst/>
            </a:prstGeom>
            <a:noFill/>
            <a:ln>
              <a:solidFill>
                <a:schemeClr val="tx1"/>
              </a:solidFill>
            </a:ln>
          </p:spPr>
          <p:txBody>
            <a:bodyPr wrap="none" rtlCol="0">
              <a:spAutoFit/>
            </a:bodyPr>
            <a:lstStyle/>
            <a:p>
              <a:r>
                <a:rPr lang="ja-JP" altLang="en-US" sz="2000" dirty="0">
                  <a:solidFill>
                    <a:srgbClr val="FF0000"/>
                  </a:solidFill>
                </a:rPr>
                <a:t>・</a:t>
              </a:r>
              <a:r>
                <a:rPr lang="is-IS" altLang="ja-JP" sz="2000" dirty="0">
                  <a:solidFill>
                    <a:srgbClr val="FF0000"/>
                  </a:solidFill>
                </a:rPr>
                <a:t>530a502...</a:t>
              </a:r>
            </a:p>
            <a:p>
              <a:r>
                <a:rPr lang="ja-JP" altLang="en-US" sz="2000" dirty="0">
                  <a:solidFill>
                    <a:srgbClr val="FF0000"/>
                  </a:solidFill>
                </a:rPr>
                <a:t>・</a:t>
              </a:r>
              <a:r>
                <a:rPr lang="en-US" altLang="ja-JP" sz="2000" dirty="0">
                  <a:solidFill>
                    <a:srgbClr val="FF0000"/>
                  </a:solidFill>
                </a:rPr>
                <a:t>ffbc6ef...</a:t>
              </a:r>
            </a:p>
            <a:p>
              <a:r>
                <a:rPr lang="ja-JP" altLang="en-US" sz="2000" dirty="0">
                  <a:solidFill>
                    <a:srgbClr val="FF0000"/>
                  </a:solidFill>
                </a:rPr>
                <a:t>・</a:t>
              </a:r>
              <a:r>
                <a:rPr lang="de-DE" altLang="ja-JP" sz="2000" dirty="0">
                  <a:solidFill>
                    <a:srgbClr val="FF0000"/>
                  </a:solidFill>
                </a:rPr>
                <a:t>1fb4e15...</a:t>
              </a:r>
            </a:p>
          </p:txBody>
        </p:sp>
      </p:grpSp>
      <p:grpSp>
        <p:nvGrpSpPr>
          <p:cNvPr id="43" name="図形グループ 7"/>
          <p:cNvGrpSpPr/>
          <p:nvPr/>
        </p:nvGrpSpPr>
        <p:grpSpPr>
          <a:xfrm>
            <a:off x="6678494" y="2222850"/>
            <a:ext cx="1708586" cy="1671782"/>
            <a:chOff x="648395" y="1850043"/>
            <a:chExt cx="1708586" cy="1671782"/>
          </a:xfrm>
        </p:grpSpPr>
        <p:sp>
          <p:nvSpPr>
            <p:cNvPr id="44" name="角丸四角形 43"/>
            <p:cNvSpPr/>
            <p:nvPr/>
          </p:nvSpPr>
          <p:spPr>
            <a:xfrm>
              <a:off x="648395" y="1928554"/>
              <a:ext cx="1708586" cy="15932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5" name="角丸四角形 44"/>
            <p:cNvSpPr/>
            <p:nvPr/>
          </p:nvSpPr>
          <p:spPr>
            <a:xfrm>
              <a:off x="822960" y="1850043"/>
              <a:ext cx="1238596" cy="3694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dirty="0"/>
                <a:t>A-1.1</a:t>
              </a:r>
              <a:r>
                <a:rPr kumimoji="1" lang="en-US" altLang="ja-JP" dirty="0"/>
                <a:t>.jar</a:t>
              </a:r>
              <a:endParaRPr kumimoji="1" lang="ja-JP" altLang="en-US" dirty="0"/>
            </a:p>
          </p:txBody>
        </p:sp>
        <p:sp>
          <p:nvSpPr>
            <p:cNvPr id="46" name="テキスト ボックス 45"/>
            <p:cNvSpPr txBox="1"/>
            <p:nvPr/>
          </p:nvSpPr>
          <p:spPr>
            <a:xfrm>
              <a:off x="788456" y="2313292"/>
              <a:ext cx="1451038" cy="707886"/>
            </a:xfrm>
            <a:prstGeom prst="rect">
              <a:avLst/>
            </a:prstGeom>
            <a:noFill/>
            <a:ln>
              <a:solidFill>
                <a:schemeClr val="tx1"/>
              </a:solidFill>
            </a:ln>
          </p:spPr>
          <p:txBody>
            <a:bodyPr wrap="none" rtlCol="0">
              <a:spAutoFit/>
            </a:bodyPr>
            <a:lstStyle/>
            <a:p>
              <a:r>
                <a:rPr lang="ja-JP" altLang="en-US" sz="2000" dirty="0">
                  <a:solidFill>
                    <a:srgbClr val="FF0000"/>
                  </a:solidFill>
                </a:rPr>
                <a:t>・</a:t>
              </a:r>
              <a:r>
                <a:rPr lang="en-US" altLang="ja-JP" sz="2000" dirty="0">
                  <a:solidFill>
                    <a:srgbClr val="FF0000"/>
                  </a:solidFill>
                </a:rPr>
                <a:t>ffbc6ef...</a:t>
              </a:r>
            </a:p>
            <a:p>
              <a:r>
                <a:rPr lang="ja-JP" altLang="en-US" sz="2000" dirty="0">
                  <a:solidFill>
                    <a:srgbClr val="FF0000"/>
                  </a:solidFill>
                </a:rPr>
                <a:t>・</a:t>
              </a:r>
              <a:r>
                <a:rPr lang="de-DE" altLang="ja-JP" sz="2000" dirty="0">
                  <a:solidFill>
                    <a:srgbClr val="FF0000"/>
                  </a:solidFill>
                </a:rPr>
                <a:t>1fb4e15...</a:t>
              </a:r>
            </a:p>
          </p:txBody>
        </p:sp>
      </p:grpSp>
      <p:grpSp>
        <p:nvGrpSpPr>
          <p:cNvPr id="47" name="図形グループ 7"/>
          <p:cNvGrpSpPr/>
          <p:nvPr/>
        </p:nvGrpSpPr>
        <p:grpSpPr>
          <a:xfrm>
            <a:off x="6678494" y="4043474"/>
            <a:ext cx="1749030" cy="1671782"/>
            <a:chOff x="646688" y="1850043"/>
            <a:chExt cx="1749030" cy="1671782"/>
          </a:xfrm>
        </p:grpSpPr>
        <p:sp>
          <p:nvSpPr>
            <p:cNvPr id="48" name="角丸四角形 47"/>
            <p:cNvSpPr/>
            <p:nvPr/>
          </p:nvSpPr>
          <p:spPr>
            <a:xfrm>
              <a:off x="646688" y="1941064"/>
              <a:ext cx="1749030" cy="15807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9" name="角丸四角形 48"/>
            <p:cNvSpPr/>
            <p:nvPr/>
          </p:nvSpPr>
          <p:spPr>
            <a:xfrm>
              <a:off x="822960" y="1850043"/>
              <a:ext cx="1238596" cy="3694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a:t>C-1.0.jar</a:t>
              </a:r>
              <a:endParaRPr kumimoji="1" lang="ja-JP" altLang="en-US" dirty="0"/>
            </a:p>
          </p:txBody>
        </p:sp>
        <p:sp>
          <p:nvSpPr>
            <p:cNvPr id="50" name="テキスト ボックス 49"/>
            <p:cNvSpPr txBox="1"/>
            <p:nvPr/>
          </p:nvSpPr>
          <p:spPr>
            <a:xfrm>
              <a:off x="779470" y="2310519"/>
              <a:ext cx="1494320" cy="1015663"/>
            </a:xfrm>
            <a:prstGeom prst="rect">
              <a:avLst/>
            </a:prstGeom>
            <a:noFill/>
            <a:ln>
              <a:solidFill>
                <a:schemeClr val="tx1"/>
              </a:solidFill>
            </a:ln>
          </p:spPr>
          <p:txBody>
            <a:bodyPr wrap="none" rtlCol="0">
              <a:spAutoFit/>
            </a:bodyPr>
            <a:lstStyle/>
            <a:p>
              <a:r>
                <a:rPr lang="ja-JP" altLang="en-US" sz="2000" dirty="0">
                  <a:solidFill>
                    <a:srgbClr val="FF0000"/>
                  </a:solidFill>
                </a:rPr>
                <a:t>・</a:t>
              </a:r>
              <a:r>
                <a:rPr lang="is-IS" altLang="ja-JP" sz="2000" dirty="0">
                  <a:solidFill>
                    <a:srgbClr val="FF0000"/>
                  </a:solidFill>
                </a:rPr>
                <a:t>c223c19...</a:t>
              </a:r>
            </a:p>
            <a:p>
              <a:r>
                <a:rPr lang="ja-JP" altLang="en-US" sz="2000" dirty="0">
                  <a:solidFill>
                    <a:srgbClr val="FF0000"/>
                  </a:solidFill>
                </a:rPr>
                <a:t>・</a:t>
              </a:r>
              <a:r>
                <a:rPr lang="is-IS" altLang="ja-JP" sz="2000" dirty="0">
                  <a:solidFill>
                    <a:srgbClr val="FF0000"/>
                  </a:solidFill>
                </a:rPr>
                <a:t>8678a4f...</a:t>
              </a:r>
            </a:p>
            <a:p>
              <a:r>
                <a:rPr lang="ja-JP" altLang="en-US" sz="2000" dirty="0"/>
                <a:t>・</a:t>
              </a:r>
              <a:r>
                <a:rPr lang="en-US" altLang="ja-JP" sz="2000" dirty="0"/>
                <a:t>6cc9602</a:t>
              </a:r>
              <a:r>
                <a:rPr lang="de-DE" altLang="ja-JP" sz="2000" dirty="0"/>
                <a:t>...</a:t>
              </a:r>
              <a:endParaRPr lang="en-US" altLang="ja-JP" sz="2000" dirty="0"/>
            </a:p>
          </p:txBody>
        </p:sp>
      </p:grpSp>
      <p:grpSp>
        <p:nvGrpSpPr>
          <p:cNvPr id="51" name="図形グループ 7"/>
          <p:cNvGrpSpPr/>
          <p:nvPr/>
        </p:nvGrpSpPr>
        <p:grpSpPr>
          <a:xfrm>
            <a:off x="4478490" y="4035925"/>
            <a:ext cx="1708586" cy="1671782"/>
            <a:chOff x="648395" y="1850043"/>
            <a:chExt cx="1708586" cy="1671782"/>
          </a:xfrm>
        </p:grpSpPr>
        <p:sp>
          <p:nvSpPr>
            <p:cNvPr id="52" name="角丸四角形 51"/>
            <p:cNvSpPr/>
            <p:nvPr/>
          </p:nvSpPr>
          <p:spPr>
            <a:xfrm>
              <a:off x="648395" y="1928554"/>
              <a:ext cx="1708586" cy="15932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53" name="角丸四角形 52"/>
            <p:cNvSpPr/>
            <p:nvPr/>
          </p:nvSpPr>
          <p:spPr>
            <a:xfrm>
              <a:off x="822960" y="1850043"/>
              <a:ext cx="1238596" cy="3694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dirty="0"/>
                <a:t>B-1.1</a:t>
              </a:r>
              <a:r>
                <a:rPr kumimoji="1" lang="en-US" altLang="ja-JP" dirty="0"/>
                <a:t>.jar</a:t>
              </a:r>
              <a:endParaRPr kumimoji="1" lang="ja-JP" altLang="en-US" dirty="0"/>
            </a:p>
          </p:txBody>
        </p:sp>
        <p:sp>
          <p:nvSpPr>
            <p:cNvPr id="54" name="テキスト ボックス 53"/>
            <p:cNvSpPr txBox="1"/>
            <p:nvPr/>
          </p:nvSpPr>
          <p:spPr>
            <a:xfrm>
              <a:off x="771204" y="2313292"/>
              <a:ext cx="1494320" cy="1015663"/>
            </a:xfrm>
            <a:prstGeom prst="rect">
              <a:avLst/>
            </a:prstGeom>
            <a:noFill/>
            <a:ln>
              <a:solidFill>
                <a:schemeClr val="tx1"/>
              </a:solidFill>
            </a:ln>
          </p:spPr>
          <p:txBody>
            <a:bodyPr wrap="none" rtlCol="0">
              <a:spAutoFit/>
            </a:bodyPr>
            <a:lstStyle/>
            <a:p>
              <a:r>
                <a:rPr lang="ja-JP" altLang="en-US" sz="2000" dirty="0">
                  <a:solidFill>
                    <a:srgbClr val="FF0000"/>
                  </a:solidFill>
                </a:rPr>
                <a:t>・</a:t>
              </a:r>
              <a:r>
                <a:rPr lang="is-IS" altLang="ja-JP" sz="2000" dirty="0">
                  <a:solidFill>
                    <a:srgbClr val="FF0000"/>
                  </a:solidFill>
                </a:rPr>
                <a:t>c223c19...</a:t>
              </a:r>
            </a:p>
            <a:p>
              <a:r>
                <a:rPr lang="ja-JP" altLang="en-US" sz="2000" dirty="0">
                  <a:solidFill>
                    <a:srgbClr val="FF0000"/>
                  </a:solidFill>
                </a:rPr>
                <a:t>・</a:t>
              </a:r>
              <a:r>
                <a:rPr lang="is-IS" altLang="ja-JP" sz="2000" dirty="0">
                  <a:solidFill>
                    <a:srgbClr val="FF0000"/>
                  </a:solidFill>
                </a:rPr>
                <a:t>8678a4f...</a:t>
              </a:r>
            </a:p>
            <a:p>
              <a:r>
                <a:rPr lang="ja-JP" altLang="en-US" sz="2000" dirty="0">
                  <a:solidFill>
                    <a:srgbClr val="00B0F0"/>
                  </a:solidFill>
                </a:rPr>
                <a:t>・</a:t>
              </a:r>
              <a:r>
                <a:rPr lang="de-DE" altLang="ja-JP" sz="2000" dirty="0">
                  <a:solidFill>
                    <a:srgbClr val="00B0F0"/>
                  </a:solidFill>
                </a:rPr>
                <a:t>65cb8fb...</a:t>
              </a:r>
              <a:endParaRPr lang="is-IS" altLang="ja-JP" sz="2000" dirty="0">
                <a:solidFill>
                  <a:srgbClr val="00B0F0"/>
                </a:solidFill>
              </a:endParaRPr>
            </a:p>
          </p:txBody>
        </p:sp>
      </p:grpSp>
      <p:cxnSp>
        <p:nvCxnSpPr>
          <p:cNvPr id="29" name="直線矢印コネクタ 28"/>
          <p:cNvCxnSpPr>
            <a:cxnSpLocks/>
            <a:stCxn id="18" idx="1"/>
            <a:endCxn id="35" idx="0"/>
          </p:cNvCxnSpPr>
          <p:nvPr/>
        </p:nvCxnSpPr>
        <p:spPr>
          <a:xfrm flipH="1">
            <a:off x="2096546" y="3065973"/>
            <a:ext cx="2290727" cy="24824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直線矢印コネクタ 30"/>
          <p:cNvCxnSpPr>
            <a:cxnSpLocks/>
            <a:stCxn id="32" idx="1"/>
            <a:endCxn id="35" idx="3"/>
          </p:cNvCxnSpPr>
          <p:nvPr/>
        </p:nvCxnSpPr>
        <p:spPr>
          <a:xfrm flipH="1">
            <a:off x="3486510" y="4882081"/>
            <a:ext cx="885159" cy="8971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角丸四角形 17"/>
          <p:cNvSpPr/>
          <p:nvPr/>
        </p:nvSpPr>
        <p:spPr>
          <a:xfrm>
            <a:off x="4387273" y="2169545"/>
            <a:ext cx="1922228" cy="1792855"/>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角丸四角形 31"/>
          <p:cNvSpPr/>
          <p:nvPr/>
        </p:nvSpPr>
        <p:spPr>
          <a:xfrm>
            <a:off x="4371669" y="3985653"/>
            <a:ext cx="1922228" cy="1792855"/>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641029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20FC5A-D9F1-2444-8A64-A372DFC35DF9}"/>
              </a:ext>
            </a:extLst>
          </p:cNvPr>
          <p:cNvSpPr>
            <a:spLocks noGrp="1"/>
          </p:cNvSpPr>
          <p:nvPr>
            <p:ph type="title"/>
          </p:nvPr>
        </p:nvSpPr>
        <p:spPr/>
        <p:txBody>
          <a:bodyPr/>
          <a:lstStyle/>
          <a:p>
            <a:r>
              <a:rPr kumimoji="1" lang="ja-JP" altLang="en-US" dirty="0"/>
              <a:t>評価実験</a:t>
            </a:r>
          </a:p>
        </p:txBody>
      </p:sp>
      <p:sp>
        <p:nvSpPr>
          <p:cNvPr id="3" name="コンテンツ プレースホルダー 2">
            <a:extLst>
              <a:ext uri="{FF2B5EF4-FFF2-40B4-BE49-F238E27FC236}">
                <a16:creationId xmlns:a16="http://schemas.microsoft.com/office/drawing/2014/main" id="{71033D71-2B16-7543-985F-BDF3EFE54E46}"/>
              </a:ext>
            </a:extLst>
          </p:cNvPr>
          <p:cNvSpPr>
            <a:spLocks noGrp="1"/>
          </p:cNvSpPr>
          <p:nvPr>
            <p:ph idx="1"/>
          </p:nvPr>
        </p:nvSpPr>
        <p:spPr/>
        <p:txBody>
          <a:bodyPr/>
          <a:lstStyle/>
          <a:p>
            <a:r>
              <a:rPr kumimoji="1" lang="ja-JP" altLang="en-US" sz="2800" dirty="0"/>
              <a:t>既存手法で用いられていたデータセットを利用</a:t>
            </a:r>
            <a:endParaRPr kumimoji="1" lang="en-US" altLang="ja-JP" sz="2800" dirty="0"/>
          </a:p>
          <a:p>
            <a:r>
              <a:rPr kumimoji="1" lang="ja-JP" altLang="en-US" sz="2800" dirty="0"/>
              <a:t>提案手法で内部のライブラリを検出し、計算コストと</a:t>
            </a:r>
            <a:r>
              <a:rPr kumimoji="1" lang="en-US" altLang="ja-JP" sz="2800" dirty="0"/>
              <a:t>Precision, Recall</a:t>
            </a:r>
            <a:r>
              <a:rPr lang="ja-JP" altLang="en-US" sz="2800" dirty="0"/>
              <a:t>で評価</a:t>
            </a:r>
            <a:endParaRPr kumimoji="1" lang="en-US" altLang="ja-JP" sz="2800"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4807A63D-1D1F-6546-B6A5-7D92E2CC6AF0}"/>
                  </a:ext>
                </a:extLst>
              </p:cNvPr>
              <p:cNvSpPr txBox="1"/>
              <p:nvPr/>
            </p:nvSpPr>
            <p:spPr>
              <a:xfrm>
                <a:off x="457200" y="4426086"/>
                <a:ext cx="8433078" cy="17734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𝑃𝑟𝑒𝑐𝑖𝑠𝑖𝑜𝑛</m:t>
                      </m:r>
                      <m:r>
                        <a:rPr kumimoji="1" lang="en-US" altLang="ja-JP" sz="2400" b="0" i="1" smtClean="0">
                          <a:latin typeface="Cambria Math" panose="02040503050406030204" pitchFamily="18" charset="0"/>
                        </a:rPr>
                        <m:t>= </m:t>
                      </m:r>
                      <m:f>
                        <m:fPr>
                          <m:ctrlPr>
                            <a:rPr kumimoji="1" lang="en-US" altLang="ja-JP" sz="2400" b="0" i="1" smtClean="0">
                              <a:latin typeface="Cambria Math" panose="02040503050406030204" pitchFamily="18" charset="0"/>
                            </a:rPr>
                          </m:ctrlPr>
                        </m:fPr>
                        <m:num>
                          <m:d>
                            <m:dPr>
                              <m:begChr m:val="|"/>
                              <m:endChr m:val="|"/>
                              <m:ctrlPr>
                                <a:rPr kumimoji="1" lang="en-US" altLang="ja-JP" sz="2400" b="0" i="1" smtClean="0">
                                  <a:latin typeface="Cambria Math" panose="02040503050406030204" pitchFamily="18" charset="0"/>
                                </a:rPr>
                              </m:ctrlPr>
                            </m:dPr>
                            <m:e>
                              <m:r>
                                <a:rPr lang="ja-JP" altLang="en-US" sz="2400" i="1">
                                  <a:latin typeface="Cambria Math" panose="02040503050406030204" pitchFamily="18" charset="0"/>
                                </a:rPr>
                                <m:t>実際に内包するライブラリ</m:t>
                              </m:r>
                              <m:r>
                                <a:rPr lang="en-US" altLang="ja-JP" sz="2400" i="1">
                                  <a:latin typeface="Cambria Math" panose="02040503050406030204" pitchFamily="18" charset="0"/>
                                  <a:ea typeface="Cambria Math" panose="02040503050406030204" pitchFamily="18" charset="0"/>
                                </a:rPr>
                                <m:t>∩</m:t>
                              </m:r>
                              <m:r>
                                <a:rPr lang="ja-JP" altLang="en-US" sz="2400" i="1">
                                  <a:latin typeface="Cambria Math" panose="02040503050406030204" pitchFamily="18" charset="0"/>
                                </a:rPr>
                                <m:t>検出されたライブラリ</m:t>
                              </m:r>
                            </m:e>
                          </m:d>
                        </m:num>
                        <m:den>
                          <m:d>
                            <m:dPr>
                              <m:begChr m:val="|"/>
                              <m:endChr m:val="|"/>
                              <m:ctrlPr>
                                <a:rPr kumimoji="1" lang="en-US" altLang="ja-JP" sz="2400" b="0" i="1" smtClean="0">
                                  <a:latin typeface="Cambria Math" panose="02040503050406030204" pitchFamily="18" charset="0"/>
                                </a:rPr>
                              </m:ctrlPr>
                            </m:dPr>
                            <m:e>
                              <m:r>
                                <a:rPr lang="ja-JP" altLang="en-US" sz="2400" i="1">
                                  <a:latin typeface="Cambria Math" panose="02040503050406030204" pitchFamily="18" charset="0"/>
                                </a:rPr>
                                <m:t>検出されたライブラリ</m:t>
                              </m:r>
                            </m:e>
                          </m:d>
                        </m:den>
                      </m:f>
                    </m:oMath>
                  </m:oMathPara>
                </a14:m>
                <a:endParaRPr kumimoji="1" lang="en-US" altLang="ja-JP" sz="2400" b="0" dirty="0"/>
              </a:p>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𝑅𝑒𝑐𝑎𝑙𝑙</m:t>
                      </m:r>
                      <m:r>
                        <a:rPr lang="en-US" altLang="ja-JP" sz="2400" i="1">
                          <a:latin typeface="Cambria Math" panose="02040503050406030204" pitchFamily="18" charset="0"/>
                        </a:rPr>
                        <m:t>= </m:t>
                      </m:r>
                      <m:f>
                        <m:fPr>
                          <m:ctrlPr>
                            <a:rPr lang="en-US" altLang="ja-JP" sz="2400" i="1">
                              <a:latin typeface="Cambria Math" panose="02040503050406030204" pitchFamily="18" charset="0"/>
                            </a:rPr>
                          </m:ctrlPr>
                        </m:fPr>
                        <m:num>
                          <m:d>
                            <m:dPr>
                              <m:begChr m:val="|"/>
                              <m:endChr m:val="|"/>
                              <m:ctrlPr>
                                <a:rPr lang="en-US" altLang="ja-JP" sz="2400" i="1">
                                  <a:latin typeface="Cambria Math" panose="02040503050406030204" pitchFamily="18" charset="0"/>
                                </a:rPr>
                              </m:ctrlPr>
                            </m:dPr>
                            <m:e>
                              <m:r>
                                <a:rPr lang="ja-JP" altLang="en-US" sz="2400" i="1" smtClean="0">
                                  <a:latin typeface="Cambria Math" panose="02040503050406030204" pitchFamily="18" charset="0"/>
                                </a:rPr>
                                <m:t>実際に</m:t>
                              </m:r>
                              <m:r>
                                <a:rPr lang="ja-JP" altLang="en-US" sz="2400" i="1">
                                  <a:latin typeface="Cambria Math" panose="02040503050406030204" pitchFamily="18" charset="0"/>
                                </a:rPr>
                                <m:t>内包する</m:t>
                              </m:r>
                              <m:r>
                                <a:rPr lang="ja-JP" altLang="en-US" sz="2400" i="1" smtClean="0">
                                  <a:latin typeface="Cambria Math" panose="02040503050406030204" pitchFamily="18" charset="0"/>
                                </a:rPr>
                                <m:t>ライブラリ</m:t>
                              </m:r>
                              <m:r>
                                <a:rPr lang="en-US" altLang="ja-JP" sz="2400" i="1">
                                  <a:latin typeface="Cambria Math" panose="02040503050406030204" pitchFamily="18" charset="0"/>
                                  <a:ea typeface="Cambria Math" panose="02040503050406030204" pitchFamily="18" charset="0"/>
                                </a:rPr>
                                <m:t>∩</m:t>
                              </m:r>
                              <m:r>
                                <a:rPr lang="ja-JP" altLang="en-US" sz="2400" i="1" smtClean="0">
                                  <a:latin typeface="Cambria Math" panose="02040503050406030204" pitchFamily="18" charset="0"/>
                                  <a:ea typeface="+mj-ea"/>
                                </a:rPr>
                                <m:t>検出された</m:t>
                              </m:r>
                              <m:r>
                                <a:rPr lang="ja-JP" altLang="en-US" sz="2400" i="1">
                                  <a:latin typeface="Cambria Math" panose="02040503050406030204" pitchFamily="18" charset="0"/>
                                  <a:ea typeface="+mj-ea"/>
                                </a:rPr>
                                <m:t>ライブラリ</m:t>
                              </m:r>
                            </m:e>
                          </m:d>
                        </m:num>
                        <m:den>
                          <m:d>
                            <m:dPr>
                              <m:begChr m:val="|"/>
                              <m:endChr m:val="|"/>
                              <m:ctrlPr>
                                <a:rPr lang="en-US" altLang="ja-JP" sz="2400" i="1">
                                  <a:latin typeface="Cambria Math" panose="02040503050406030204" pitchFamily="18" charset="0"/>
                                </a:rPr>
                              </m:ctrlPr>
                            </m:dPr>
                            <m:e>
                              <m:r>
                                <a:rPr lang="ja-JP" altLang="en-US" sz="2400" i="1" smtClean="0">
                                  <a:latin typeface="Cambria Math" panose="02040503050406030204" pitchFamily="18" charset="0"/>
                                </a:rPr>
                                <m:t>実際に</m:t>
                              </m:r>
                              <m:r>
                                <a:rPr lang="ja-JP" altLang="en-US" sz="2400" i="1">
                                  <a:latin typeface="Cambria Math" panose="02040503050406030204" pitchFamily="18" charset="0"/>
                                </a:rPr>
                                <m:t>内包する</m:t>
                              </m:r>
                              <m:r>
                                <a:rPr lang="ja-JP" altLang="en-US" sz="2400" i="1" smtClean="0">
                                  <a:latin typeface="Cambria Math" panose="02040503050406030204" pitchFamily="18" charset="0"/>
                                </a:rPr>
                                <m:t>ライブラリ</m:t>
                              </m:r>
                            </m:e>
                          </m:d>
                        </m:den>
                      </m:f>
                    </m:oMath>
                  </m:oMathPara>
                </a14:m>
                <a:endParaRPr lang="ja-JP" altLang="en-US" sz="2400" dirty="0"/>
              </a:p>
            </p:txBody>
          </p:sp>
        </mc:Choice>
        <mc:Fallback xmlns="">
          <p:sp>
            <p:nvSpPr>
              <p:cNvPr id="4" name="テキスト ボックス 3">
                <a:extLst>
                  <a:ext uri="{FF2B5EF4-FFF2-40B4-BE49-F238E27FC236}">
                    <a16:creationId xmlns:a16="http://schemas.microsoft.com/office/drawing/2014/main" id="{4807A63D-1D1F-6546-B6A5-7D92E2CC6AF0}"/>
                  </a:ext>
                </a:extLst>
              </p:cNvPr>
              <p:cNvSpPr txBox="1">
                <a:spLocks noRot="1" noChangeAspect="1" noMove="1" noResize="1" noEditPoints="1" noAdjustHandles="1" noChangeArrowheads="1" noChangeShapeType="1" noTextEdit="1"/>
              </p:cNvSpPr>
              <p:nvPr/>
            </p:nvSpPr>
            <p:spPr>
              <a:xfrm>
                <a:off x="457200" y="4426086"/>
                <a:ext cx="8433078" cy="1773434"/>
              </a:xfrm>
              <a:prstGeom prst="rect">
                <a:avLst/>
              </a:prstGeom>
              <a:blipFill>
                <a:blip r:embed="rId3"/>
                <a:stretch>
                  <a:fillRect l="-301" t="-714" b="-2857"/>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14</a:t>
            </a:fld>
            <a:endParaRPr lang="en-US" altLang="ja-JP"/>
          </a:p>
        </p:txBody>
      </p:sp>
    </p:spTree>
    <p:extLst>
      <p:ext uri="{BB962C8B-B14F-4D97-AF65-F5344CB8AC3E}">
        <p14:creationId xmlns:p14="http://schemas.microsoft.com/office/powerpoint/2010/main" val="3348527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実験環境</a:t>
            </a:r>
          </a:p>
        </p:txBody>
      </p:sp>
      <p:grpSp>
        <p:nvGrpSpPr>
          <p:cNvPr id="18" name="グループ化 17"/>
          <p:cNvGrpSpPr/>
          <p:nvPr/>
        </p:nvGrpSpPr>
        <p:grpSpPr>
          <a:xfrm>
            <a:off x="893600" y="3076471"/>
            <a:ext cx="2314575" cy="3095791"/>
            <a:chOff x="6361113" y="2767712"/>
            <a:chExt cx="2314575" cy="3095791"/>
          </a:xfrm>
        </p:grpSpPr>
        <p:sp>
          <p:nvSpPr>
            <p:cNvPr id="5" name="円柱 4"/>
            <p:cNvSpPr/>
            <p:nvPr/>
          </p:nvSpPr>
          <p:spPr>
            <a:xfrm>
              <a:off x="6361113" y="2767712"/>
              <a:ext cx="2314575" cy="3095791"/>
            </a:xfrm>
            <a:prstGeom prst="ca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6" name="図 5"/>
            <p:cNvPicPr>
              <a:picLocks noChangeAspect="1"/>
            </p:cNvPicPr>
            <p:nvPr/>
          </p:nvPicPr>
          <p:blipFill rotWithShape="1">
            <a:blip r:embed="rId3"/>
            <a:srcRect l="13132" r="14140"/>
            <a:stretch/>
          </p:blipFill>
          <p:spPr>
            <a:xfrm>
              <a:off x="6711096" y="3418277"/>
              <a:ext cx="456329" cy="627451"/>
            </a:xfrm>
            <a:prstGeom prst="rect">
              <a:avLst/>
            </a:prstGeom>
          </p:spPr>
        </p:pic>
        <p:pic>
          <p:nvPicPr>
            <p:cNvPr id="7" name="図 6"/>
            <p:cNvPicPr>
              <a:picLocks noChangeAspect="1"/>
            </p:cNvPicPr>
            <p:nvPr/>
          </p:nvPicPr>
          <p:blipFill rotWithShape="1">
            <a:blip r:embed="rId3"/>
            <a:srcRect l="13132" r="14140"/>
            <a:stretch/>
          </p:blipFill>
          <p:spPr>
            <a:xfrm>
              <a:off x="7292991" y="3551028"/>
              <a:ext cx="456329" cy="627451"/>
            </a:xfrm>
            <a:prstGeom prst="rect">
              <a:avLst/>
            </a:prstGeom>
          </p:spPr>
        </p:pic>
        <p:pic>
          <p:nvPicPr>
            <p:cNvPr id="8" name="図 7"/>
            <p:cNvPicPr>
              <a:picLocks noChangeAspect="1"/>
            </p:cNvPicPr>
            <p:nvPr/>
          </p:nvPicPr>
          <p:blipFill rotWithShape="1">
            <a:blip r:embed="rId3"/>
            <a:srcRect l="13132" r="14140"/>
            <a:stretch/>
          </p:blipFill>
          <p:spPr>
            <a:xfrm>
              <a:off x="6711096" y="4119528"/>
              <a:ext cx="456329" cy="627451"/>
            </a:xfrm>
            <a:prstGeom prst="rect">
              <a:avLst/>
            </a:prstGeom>
          </p:spPr>
        </p:pic>
        <p:pic>
          <p:nvPicPr>
            <p:cNvPr id="9" name="図 8"/>
            <p:cNvPicPr>
              <a:picLocks noChangeAspect="1"/>
            </p:cNvPicPr>
            <p:nvPr/>
          </p:nvPicPr>
          <p:blipFill rotWithShape="1">
            <a:blip r:embed="rId3"/>
            <a:srcRect l="13132" r="14140"/>
            <a:stretch/>
          </p:blipFill>
          <p:spPr>
            <a:xfrm>
              <a:off x="7292991" y="4318386"/>
              <a:ext cx="456329" cy="627451"/>
            </a:xfrm>
            <a:prstGeom prst="rect">
              <a:avLst/>
            </a:prstGeom>
          </p:spPr>
        </p:pic>
        <p:pic>
          <p:nvPicPr>
            <p:cNvPr id="10" name="図 9"/>
            <p:cNvPicPr>
              <a:picLocks noChangeAspect="1"/>
            </p:cNvPicPr>
            <p:nvPr/>
          </p:nvPicPr>
          <p:blipFill rotWithShape="1">
            <a:blip r:embed="rId3"/>
            <a:srcRect l="13132" r="14140"/>
            <a:stretch/>
          </p:blipFill>
          <p:spPr>
            <a:xfrm>
              <a:off x="7870123" y="3418276"/>
              <a:ext cx="456329" cy="627451"/>
            </a:xfrm>
            <a:prstGeom prst="rect">
              <a:avLst/>
            </a:prstGeom>
          </p:spPr>
        </p:pic>
        <p:pic>
          <p:nvPicPr>
            <p:cNvPr id="11" name="図 10"/>
            <p:cNvPicPr>
              <a:picLocks noChangeAspect="1"/>
            </p:cNvPicPr>
            <p:nvPr/>
          </p:nvPicPr>
          <p:blipFill rotWithShape="1">
            <a:blip r:embed="rId3"/>
            <a:srcRect l="13132" r="14140"/>
            <a:stretch/>
          </p:blipFill>
          <p:spPr>
            <a:xfrm>
              <a:off x="7870992" y="4178479"/>
              <a:ext cx="456329" cy="627451"/>
            </a:xfrm>
            <a:prstGeom prst="rect">
              <a:avLst/>
            </a:prstGeom>
          </p:spPr>
        </p:pic>
        <p:pic>
          <p:nvPicPr>
            <p:cNvPr id="12" name="図 11"/>
            <p:cNvPicPr>
              <a:picLocks noChangeAspect="1"/>
            </p:cNvPicPr>
            <p:nvPr/>
          </p:nvPicPr>
          <p:blipFill rotWithShape="1">
            <a:blip r:embed="rId3"/>
            <a:srcRect l="13132" r="14140"/>
            <a:stretch/>
          </p:blipFill>
          <p:spPr>
            <a:xfrm>
              <a:off x="6711095" y="4945837"/>
              <a:ext cx="456329" cy="627451"/>
            </a:xfrm>
            <a:prstGeom prst="rect">
              <a:avLst/>
            </a:prstGeom>
          </p:spPr>
        </p:pic>
        <p:pic>
          <p:nvPicPr>
            <p:cNvPr id="13" name="図 12"/>
            <p:cNvPicPr>
              <a:picLocks noChangeAspect="1"/>
            </p:cNvPicPr>
            <p:nvPr/>
          </p:nvPicPr>
          <p:blipFill rotWithShape="1">
            <a:blip r:embed="rId3"/>
            <a:srcRect l="13132" r="14140"/>
            <a:stretch/>
          </p:blipFill>
          <p:spPr>
            <a:xfrm>
              <a:off x="7292991" y="5098830"/>
              <a:ext cx="456329" cy="627451"/>
            </a:xfrm>
            <a:prstGeom prst="rect">
              <a:avLst/>
            </a:prstGeom>
          </p:spPr>
        </p:pic>
        <p:pic>
          <p:nvPicPr>
            <p:cNvPr id="14" name="図 13"/>
            <p:cNvPicPr>
              <a:picLocks noChangeAspect="1"/>
            </p:cNvPicPr>
            <p:nvPr/>
          </p:nvPicPr>
          <p:blipFill rotWithShape="1">
            <a:blip r:embed="rId3"/>
            <a:srcRect l="13132" r="14140"/>
            <a:stretch/>
          </p:blipFill>
          <p:spPr>
            <a:xfrm>
              <a:off x="7870122" y="4938682"/>
              <a:ext cx="456329" cy="627451"/>
            </a:xfrm>
            <a:prstGeom prst="rect">
              <a:avLst/>
            </a:prstGeom>
          </p:spPr>
        </p:pic>
      </p:grpSp>
      <p:sp>
        <p:nvSpPr>
          <p:cNvPr id="15" name="テキスト ボックス 14"/>
          <p:cNvSpPr txBox="1"/>
          <p:nvPr/>
        </p:nvSpPr>
        <p:spPr>
          <a:xfrm>
            <a:off x="198643" y="1553168"/>
            <a:ext cx="3704490" cy="1384995"/>
          </a:xfrm>
          <a:prstGeom prst="rect">
            <a:avLst/>
          </a:prstGeom>
          <a:noFill/>
        </p:spPr>
        <p:txBody>
          <a:bodyPr wrap="square" rtlCol="0">
            <a:spAutoFit/>
          </a:bodyPr>
          <a:lstStyle/>
          <a:p>
            <a:pPr algn="ctr"/>
            <a:r>
              <a:rPr kumimoji="1" lang="en-US" altLang="ja-JP" sz="2800" dirty="0"/>
              <a:t>DB</a:t>
            </a:r>
          </a:p>
          <a:p>
            <a:pPr algn="ctr"/>
            <a:r>
              <a:rPr lang="en-US" altLang="ja-JP" sz="2800" dirty="0"/>
              <a:t>172,038</a:t>
            </a:r>
            <a:r>
              <a:rPr lang="ja-JP" altLang="en-US" sz="2800" dirty="0"/>
              <a:t>ライブラリ</a:t>
            </a:r>
            <a:endParaRPr lang="en-US" altLang="ja-JP" sz="2800" dirty="0"/>
          </a:p>
          <a:p>
            <a:pPr algn="ctr"/>
            <a:r>
              <a:rPr lang="en-US" altLang="ja-JP" sz="2800" dirty="0"/>
              <a:t>in Maven</a:t>
            </a:r>
            <a:r>
              <a:rPr lang="ja-JP" altLang="en-US" sz="2800" dirty="0"/>
              <a:t> </a:t>
            </a:r>
            <a:r>
              <a:rPr lang="en-US" altLang="ja-JP" sz="2800" dirty="0"/>
              <a:t>Repository</a:t>
            </a:r>
          </a:p>
        </p:txBody>
      </p:sp>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15</a:t>
            </a:fld>
            <a:endParaRPr lang="en-US" altLang="ja-JP"/>
          </a:p>
        </p:txBody>
      </p:sp>
      <p:sp>
        <p:nvSpPr>
          <p:cNvPr id="24" name="テキスト ボックス 23"/>
          <p:cNvSpPr txBox="1"/>
          <p:nvPr/>
        </p:nvSpPr>
        <p:spPr>
          <a:xfrm>
            <a:off x="5301724" y="1544955"/>
            <a:ext cx="1415772" cy="461665"/>
          </a:xfrm>
          <a:prstGeom prst="rect">
            <a:avLst/>
          </a:prstGeom>
          <a:noFill/>
        </p:spPr>
        <p:txBody>
          <a:bodyPr wrap="none" rtlCol="0">
            <a:spAutoFit/>
          </a:bodyPr>
          <a:lstStyle/>
          <a:p>
            <a:r>
              <a:rPr lang="ja-JP" altLang="en-US" sz="2400" dirty="0"/>
              <a:t>解析対象</a:t>
            </a:r>
            <a:endParaRPr kumimoji="1" lang="ja-JP" altLang="en-US" sz="2400" dirty="0"/>
          </a:p>
        </p:txBody>
      </p:sp>
      <p:sp>
        <p:nvSpPr>
          <p:cNvPr id="25" name="テキスト ボックス 24"/>
          <p:cNvSpPr txBox="1"/>
          <p:nvPr/>
        </p:nvSpPr>
        <p:spPr>
          <a:xfrm>
            <a:off x="5662419" y="2039098"/>
            <a:ext cx="3086294" cy="1200329"/>
          </a:xfrm>
          <a:prstGeom prst="rect">
            <a:avLst/>
          </a:prstGeom>
          <a:noFill/>
        </p:spPr>
        <p:txBody>
          <a:bodyPr wrap="square" rtlCol="0">
            <a:spAutoFit/>
          </a:bodyPr>
          <a:lstStyle/>
          <a:p>
            <a:r>
              <a:rPr kumimoji="1" lang="ja-JP" altLang="en-US" sz="2400" dirty="0"/>
              <a:t>ランダムに</a:t>
            </a:r>
            <a:r>
              <a:rPr lang="en-US" altLang="ja-JP" sz="2400" dirty="0"/>
              <a:t>10~50</a:t>
            </a:r>
            <a:r>
              <a:rPr lang="ja-JP" altLang="en-US" sz="2400" dirty="0"/>
              <a:t>個  ライブラリ</a:t>
            </a:r>
            <a:r>
              <a:rPr kumimoji="1" lang="ja-JP" altLang="en-US" sz="2400" dirty="0"/>
              <a:t>を</a:t>
            </a:r>
            <a:r>
              <a:rPr lang="ja-JP" altLang="en-US" sz="2400" dirty="0"/>
              <a:t>合成した</a:t>
            </a:r>
            <a:r>
              <a:rPr lang="en-US" altLang="ja-JP" sz="2400" dirty="0"/>
              <a:t>Jar</a:t>
            </a:r>
          </a:p>
        </p:txBody>
      </p:sp>
      <p:graphicFrame>
        <p:nvGraphicFramePr>
          <p:cNvPr id="26" name="表 25"/>
          <p:cNvGraphicFramePr>
            <a:graphicFrameLocks noGrp="1"/>
          </p:cNvGraphicFramePr>
          <p:nvPr>
            <p:extLst>
              <p:ext uri="{D42A27DB-BD31-4B8C-83A1-F6EECF244321}">
                <p14:modId xmlns:p14="http://schemas.microsoft.com/office/powerpoint/2010/main" val="165807197"/>
              </p:ext>
            </p:extLst>
          </p:nvPr>
        </p:nvGraphicFramePr>
        <p:xfrm>
          <a:off x="3860376" y="3912773"/>
          <a:ext cx="4630434" cy="1794657"/>
        </p:xfrm>
        <a:graphic>
          <a:graphicData uri="http://schemas.openxmlformats.org/drawingml/2006/table">
            <a:tbl>
              <a:tblPr firstRow="1" bandRow="1">
                <a:tableStyleId>{5C22544A-7EE6-4342-B048-85BDC9FD1C3A}</a:tableStyleId>
              </a:tblPr>
              <a:tblGrid>
                <a:gridCol w="2315217">
                  <a:extLst>
                    <a:ext uri="{9D8B030D-6E8A-4147-A177-3AD203B41FA5}">
                      <a16:colId xmlns:a16="http://schemas.microsoft.com/office/drawing/2014/main" val="3113865064"/>
                    </a:ext>
                  </a:extLst>
                </a:gridCol>
                <a:gridCol w="2315217">
                  <a:extLst>
                    <a:ext uri="{9D8B030D-6E8A-4147-A177-3AD203B41FA5}">
                      <a16:colId xmlns:a16="http://schemas.microsoft.com/office/drawing/2014/main" val="3028912591"/>
                    </a:ext>
                  </a:extLst>
                </a:gridCol>
              </a:tblGrid>
              <a:tr h="605937">
                <a:tc>
                  <a:txBody>
                    <a:bodyPr/>
                    <a:lstStyle/>
                    <a:p>
                      <a:pPr algn="ctr"/>
                      <a:r>
                        <a:rPr kumimoji="1" lang="en-US" altLang="ja-JP" sz="2400" dirty="0">
                          <a:solidFill>
                            <a:schemeClr val="tx1"/>
                          </a:solidFill>
                        </a:rPr>
                        <a:t>CPU</a:t>
                      </a:r>
                      <a:endParaRPr kumimoji="1" lang="ja-JP" altLang="en-US" sz="2400" dirty="0">
                        <a:solidFill>
                          <a:schemeClr val="tx1"/>
                        </a:solidFill>
                      </a:endParaRPr>
                    </a:p>
                  </a:txBody>
                  <a:tcPr anchor="ctr"/>
                </a:tc>
                <a:tc>
                  <a:txBody>
                    <a:bodyPr/>
                    <a:lstStyle/>
                    <a:p>
                      <a:pPr algn="ctr"/>
                      <a:r>
                        <a:rPr kumimoji="1" lang="en-US" altLang="ja-JP" sz="2400" dirty="0">
                          <a:solidFill>
                            <a:schemeClr val="tx1"/>
                          </a:solidFill>
                        </a:rPr>
                        <a:t>RAM</a:t>
                      </a:r>
                      <a:endParaRPr kumimoji="1" lang="ja-JP" altLang="en-US" sz="2400" dirty="0">
                        <a:solidFill>
                          <a:schemeClr val="tx1"/>
                        </a:solidFill>
                      </a:endParaRPr>
                    </a:p>
                  </a:txBody>
                  <a:tcPr anchor="ctr"/>
                </a:tc>
                <a:extLst>
                  <a:ext uri="{0D108BD9-81ED-4DB2-BD59-A6C34878D82A}">
                    <a16:rowId xmlns:a16="http://schemas.microsoft.com/office/drawing/2014/main" val="3788964046"/>
                  </a:ext>
                </a:extLst>
              </a:tr>
              <a:tr h="605937">
                <a:tc>
                  <a:txBody>
                    <a:bodyPr/>
                    <a:lstStyle/>
                    <a:p>
                      <a:pPr algn="ctr"/>
                      <a:r>
                        <a:rPr kumimoji="1" lang="en-US" altLang="ja-JP" sz="2400" dirty="0"/>
                        <a:t>Intel Xeon</a:t>
                      </a:r>
                    </a:p>
                    <a:p>
                      <a:pPr algn="ctr"/>
                      <a:r>
                        <a:rPr kumimoji="1" lang="en-US" altLang="ja-JP" sz="2400" dirty="0"/>
                        <a:t>E5-2690v4 2.60GHz ×14</a:t>
                      </a:r>
                      <a:endParaRPr kumimoji="1" lang="ja-JP" altLang="en-US" sz="2400" dirty="0"/>
                    </a:p>
                  </a:txBody>
                  <a:tcPr anchor="ctr"/>
                </a:tc>
                <a:tc>
                  <a:txBody>
                    <a:bodyPr/>
                    <a:lstStyle/>
                    <a:p>
                      <a:pPr algn="ctr"/>
                      <a:r>
                        <a:rPr kumimoji="1" lang="en-US" altLang="ja-JP" sz="2400" dirty="0"/>
                        <a:t>512GB</a:t>
                      </a:r>
                      <a:endParaRPr kumimoji="1" lang="ja-JP" altLang="en-US" sz="2400" dirty="0"/>
                    </a:p>
                  </a:txBody>
                  <a:tcPr anchor="ctr"/>
                </a:tc>
                <a:extLst>
                  <a:ext uri="{0D108BD9-81ED-4DB2-BD59-A6C34878D82A}">
                    <a16:rowId xmlns:a16="http://schemas.microsoft.com/office/drawing/2014/main" val="3215192653"/>
                  </a:ext>
                </a:extLst>
              </a:tr>
            </a:tbl>
          </a:graphicData>
        </a:graphic>
      </p:graphicFrame>
      <p:sp>
        <p:nvSpPr>
          <p:cNvPr id="27" name="テキスト ボックス 26"/>
          <p:cNvSpPr txBox="1"/>
          <p:nvPr/>
        </p:nvSpPr>
        <p:spPr>
          <a:xfrm>
            <a:off x="3956075" y="5815005"/>
            <a:ext cx="4439036" cy="461665"/>
          </a:xfrm>
          <a:prstGeom prst="rect">
            <a:avLst/>
          </a:prstGeom>
          <a:noFill/>
        </p:spPr>
        <p:txBody>
          <a:bodyPr wrap="none" rtlCol="0">
            <a:spAutoFit/>
          </a:bodyPr>
          <a:lstStyle/>
          <a:p>
            <a:r>
              <a:rPr kumimoji="1" lang="en-US" altLang="ja-JP" sz="2400" dirty="0"/>
              <a:t>1</a:t>
            </a:r>
            <a:r>
              <a:rPr kumimoji="1" lang="ja-JP" altLang="en-US" sz="2400" dirty="0"/>
              <a:t>入力に対しては</a:t>
            </a:r>
            <a:r>
              <a:rPr kumimoji="1" lang="en-US" altLang="ja-JP" sz="2400" dirty="0"/>
              <a:t>1</a:t>
            </a:r>
            <a:r>
              <a:rPr kumimoji="1" lang="ja-JP" altLang="en-US" sz="2400" dirty="0"/>
              <a:t>スレッドで実施</a:t>
            </a:r>
          </a:p>
        </p:txBody>
      </p:sp>
      <p:grpSp>
        <p:nvGrpSpPr>
          <p:cNvPr id="16" name="グループ化 15"/>
          <p:cNvGrpSpPr/>
          <p:nvPr/>
        </p:nvGrpSpPr>
        <p:grpSpPr>
          <a:xfrm>
            <a:off x="4184534" y="1929378"/>
            <a:ext cx="1141218" cy="1546587"/>
            <a:chOff x="4077399" y="1711146"/>
            <a:chExt cx="1302363" cy="1764972"/>
          </a:xfrm>
        </p:grpSpPr>
        <p:sp>
          <p:nvSpPr>
            <p:cNvPr id="31" name="角丸四角形 30"/>
            <p:cNvSpPr/>
            <p:nvPr/>
          </p:nvSpPr>
          <p:spPr>
            <a:xfrm>
              <a:off x="4077399" y="1887445"/>
              <a:ext cx="1302363" cy="15886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2" name="角丸四角形 31"/>
            <p:cNvSpPr/>
            <p:nvPr/>
          </p:nvSpPr>
          <p:spPr>
            <a:xfrm>
              <a:off x="4140469" y="1711146"/>
              <a:ext cx="827666" cy="2843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a:t>Input</a:t>
              </a:r>
              <a:endParaRPr kumimoji="1" lang="ja-JP" altLang="en-US" dirty="0"/>
            </a:p>
          </p:txBody>
        </p:sp>
        <p:pic>
          <p:nvPicPr>
            <p:cNvPr id="23" name="図 22"/>
            <p:cNvPicPr>
              <a:picLocks noChangeAspect="1"/>
            </p:cNvPicPr>
            <p:nvPr/>
          </p:nvPicPr>
          <p:blipFill rotWithShape="1">
            <a:blip r:embed="rId3"/>
            <a:srcRect l="13132" r="14140"/>
            <a:stretch/>
          </p:blipFill>
          <p:spPr>
            <a:xfrm>
              <a:off x="4243627" y="2079998"/>
              <a:ext cx="418880" cy="575958"/>
            </a:xfrm>
            <a:prstGeom prst="rect">
              <a:avLst/>
            </a:prstGeom>
          </p:spPr>
        </p:pic>
        <p:pic>
          <p:nvPicPr>
            <p:cNvPr id="28" name="図 27"/>
            <p:cNvPicPr>
              <a:picLocks noChangeAspect="1"/>
            </p:cNvPicPr>
            <p:nvPr/>
          </p:nvPicPr>
          <p:blipFill rotWithShape="1">
            <a:blip r:embed="rId3"/>
            <a:srcRect l="13132" r="14140"/>
            <a:stretch/>
          </p:blipFill>
          <p:spPr>
            <a:xfrm>
              <a:off x="4763918" y="2079998"/>
              <a:ext cx="418880" cy="575958"/>
            </a:xfrm>
            <a:prstGeom prst="rect">
              <a:avLst/>
            </a:prstGeom>
          </p:spPr>
        </p:pic>
        <p:pic>
          <p:nvPicPr>
            <p:cNvPr id="29" name="図 28"/>
            <p:cNvPicPr>
              <a:picLocks noChangeAspect="1"/>
            </p:cNvPicPr>
            <p:nvPr/>
          </p:nvPicPr>
          <p:blipFill rotWithShape="1">
            <a:blip r:embed="rId3"/>
            <a:srcRect l="13132" r="14140"/>
            <a:stretch/>
          </p:blipFill>
          <p:spPr>
            <a:xfrm>
              <a:off x="4243627" y="2717788"/>
              <a:ext cx="418880" cy="575958"/>
            </a:xfrm>
            <a:prstGeom prst="rect">
              <a:avLst/>
            </a:prstGeom>
          </p:spPr>
        </p:pic>
        <p:pic>
          <p:nvPicPr>
            <p:cNvPr id="30" name="図 29"/>
            <p:cNvPicPr>
              <a:picLocks noChangeAspect="1"/>
            </p:cNvPicPr>
            <p:nvPr/>
          </p:nvPicPr>
          <p:blipFill rotWithShape="1">
            <a:blip r:embed="rId3"/>
            <a:srcRect l="13132" r="14140"/>
            <a:stretch/>
          </p:blipFill>
          <p:spPr>
            <a:xfrm>
              <a:off x="4763918" y="2717788"/>
              <a:ext cx="418880" cy="575958"/>
            </a:xfrm>
            <a:prstGeom prst="rect">
              <a:avLst/>
            </a:prstGeom>
          </p:spPr>
        </p:pic>
      </p:grpSp>
    </p:spTree>
    <p:extLst>
      <p:ext uri="{BB962C8B-B14F-4D97-AF65-F5344CB8AC3E}">
        <p14:creationId xmlns:p14="http://schemas.microsoft.com/office/powerpoint/2010/main" val="1819997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81688-18AE-E244-A29F-E76C9A448813}"/>
              </a:ext>
            </a:extLst>
          </p:cNvPr>
          <p:cNvSpPr>
            <a:spLocks noGrp="1"/>
          </p:cNvSpPr>
          <p:nvPr>
            <p:ph type="title"/>
          </p:nvPr>
        </p:nvSpPr>
        <p:spPr/>
        <p:txBody>
          <a:bodyPr/>
          <a:lstStyle/>
          <a:p>
            <a:r>
              <a:rPr kumimoji="1" lang="ja-JP" altLang="en-US" dirty="0"/>
              <a:t>結果</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16</a:t>
            </a:fld>
            <a:endParaRPr lang="en-US" altLang="ja-JP"/>
          </a:p>
        </p:txBody>
      </p:sp>
      <p:sp>
        <p:nvSpPr>
          <p:cNvPr id="6" name="コンテンツ プレースホルダー 5"/>
          <p:cNvSpPr>
            <a:spLocks noGrp="1"/>
          </p:cNvSpPr>
          <p:nvPr>
            <p:ph idx="1"/>
          </p:nvPr>
        </p:nvSpPr>
        <p:spPr/>
        <p:txBody>
          <a:bodyPr/>
          <a:lstStyle/>
          <a:p>
            <a:r>
              <a:rPr kumimoji="1" lang="ja-JP" altLang="en-US" dirty="0"/>
              <a:t>実行時間</a:t>
            </a:r>
          </a:p>
        </p:txBody>
      </p:sp>
      <p:graphicFrame>
        <p:nvGraphicFramePr>
          <p:cNvPr id="7" name="グラフ 6"/>
          <p:cNvGraphicFramePr>
            <a:graphicFrameLocks/>
          </p:cNvGraphicFramePr>
          <p:nvPr>
            <p:extLst>
              <p:ext uri="{D42A27DB-BD31-4B8C-83A1-F6EECF244321}">
                <p14:modId xmlns:p14="http://schemas.microsoft.com/office/powerpoint/2010/main" val="2065705910"/>
              </p:ext>
            </p:extLst>
          </p:nvPr>
        </p:nvGraphicFramePr>
        <p:xfrm>
          <a:off x="1184030" y="2344616"/>
          <a:ext cx="7221416" cy="3964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0237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81688-18AE-E244-A29F-E76C9A448813}"/>
              </a:ext>
            </a:extLst>
          </p:cNvPr>
          <p:cNvSpPr>
            <a:spLocks noGrp="1"/>
          </p:cNvSpPr>
          <p:nvPr>
            <p:ph type="title"/>
          </p:nvPr>
        </p:nvSpPr>
        <p:spPr/>
        <p:txBody>
          <a:bodyPr/>
          <a:lstStyle/>
          <a:p>
            <a:r>
              <a:rPr kumimoji="1" lang="ja-JP" altLang="en-US" dirty="0"/>
              <a:t>結果</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17</a:t>
            </a:fld>
            <a:endParaRPr lang="en-US" altLang="ja-JP"/>
          </a:p>
        </p:txBody>
      </p:sp>
      <p:sp>
        <p:nvSpPr>
          <p:cNvPr id="7" name="テキスト ボックス 6"/>
          <p:cNvSpPr txBox="1"/>
          <p:nvPr/>
        </p:nvSpPr>
        <p:spPr>
          <a:xfrm>
            <a:off x="369200" y="1595967"/>
            <a:ext cx="2207656" cy="523220"/>
          </a:xfrm>
          <a:prstGeom prst="rect">
            <a:avLst/>
          </a:prstGeom>
          <a:noFill/>
        </p:spPr>
        <p:txBody>
          <a:bodyPr wrap="none" rtlCol="0">
            <a:spAutoFit/>
          </a:bodyPr>
          <a:lstStyle/>
          <a:p>
            <a:pPr marL="457200" indent="-457200">
              <a:buFont typeface="Arial" panose="020B0604020202020204" pitchFamily="34" charset="0"/>
              <a:buChar char="•"/>
            </a:pPr>
            <a:r>
              <a:rPr lang="ja-JP" altLang="en-US" sz="2800" dirty="0"/>
              <a:t>計算コスト</a:t>
            </a:r>
            <a:endParaRPr lang="en-US" altLang="ja-JP" sz="2800" dirty="0"/>
          </a:p>
        </p:txBody>
      </p:sp>
      <p:graphicFrame>
        <p:nvGraphicFramePr>
          <p:cNvPr id="11" name="コンテンツ プレースホルダー 4"/>
          <p:cNvGraphicFramePr>
            <a:graphicFrameLocks/>
          </p:cNvGraphicFramePr>
          <p:nvPr>
            <p:extLst>
              <p:ext uri="{D42A27DB-BD31-4B8C-83A1-F6EECF244321}">
                <p14:modId xmlns:p14="http://schemas.microsoft.com/office/powerpoint/2010/main" val="1390654201"/>
              </p:ext>
            </p:extLst>
          </p:nvPr>
        </p:nvGraphicFramePr>
        <p:xfrm>
          <a:off x="482024" y="2222997"/>
          <a:ext cx="8168840" cy="2468880"/>
        </p:xfrm>
        <a:graphic>
          <a:graphicData uri="http://schemas.openxmlformats.org/drawingml/2006/table">
            <a:tbl>
              <a:tblPr firstRow="1" bandRow="1">
                <a:tableStyleId>{5C22544A-7EE6-4342-B048-85BDC9FD1C3A}</a:tableStyleId>
              </a:tblPr>
              <a:tblGrid>
                <a:gridCol w="1421343">
                  <a:extLst>
                    <a:ext uri="{9D8B030D-6E8A-4147-A177-3AD203B41FA5}">
                      <a16:colId xmlns:a16="http://schemas.microsoft.com/office/drawing/2014/main" val="2164366317"/>
                    </a:ext>
                  </a:extLst>
                </a:gridCol>
                <a:gridCol w="1500809">
                  <a:extLst>
                    <a:ext uri="{9D8B030D-6E8A-4147-A177-3AD203B41FA5}">
                      <a16:colId xmlns:a16="http://schemas.microsoft.com/office/drawing/2014/main" val="1830338013"/>
                    </a:ext>
                  </a:extLst>
                </a:gridCol>
                <a:gridCol w="1882932">
                  <a:extLst>
                    <a:ext uri="{9D8B030D-6E8A-4147-A177-3AD203B41FA5}">
                      <a16:colId xmlns:a16="http://schemas.microsoft.com/office/drawing/2014/main" val="115706264"/>
                    </a:ext>
                  </a:extLst>
                </a:gridCol>
                <a:gridCol w="3363756">
                  <a:extLst>
                    <a:ext uri="{9D8B030D-6E8A-4147-A177-3AD203B41FA5}">
                      <a16:colId xmlns:a16="http://schemas.microsoft.com/office/drawing/2014/main" val="3072796541"/>
                    </a:ext>
                  </a:extLst>
                </a:gridCol>
              </a:tblGrid>
              <a:tr h="370840">
                <a:tc>
                  <a:txBody>
                    <a:bodyPr/>
                    <a:lstStyle/>
                    <a:p>
                      <a:pPr algn="ctr"/>
                      <a:endParaRPr kumimoji="1" lang="ja-JP" altLang="en-US" sz="2400" dirty="0"/>
                    </a:p>
                  </a:txBody>
                  <a:tcPr anchor="ctr"/>
                </a:tc>
                <a:tc>
                  <a:txBody>
                    <a:bodyPr/>
                    <a:lstStyle/>
                    <a:p>
                      <a:pPr algn="ctr"/>
                      <a:r>
                        <a:rPr kumimoji="1" lang="en-US" altLang="ja-JP" sz="2400" dirty="0"/>
                        <a:t>DB</a:t>
                      </a:r>
                    </a:p>
                    <a:p>
                      <a:pPr algn="ctr"/>
                      <a:r>
                        <a:rPr kumimoji="1" lang="ja-JP" altLang="en-US" sz="2400" dirty="0"/>
                        <a:t>サイズ</a:t>
                      </a:r>
                    </a:p>
                  </a:txBody>
                  <a:tcPr anchor="ctr"/>
                </a:tc>
                <a:tc>
                  <a:txBody>
                    <a:bodyPr/>
                    <a:lstStyle/>
                    <a:p>
                      <a:pPr algn="ctr"/>
                      <a:r>
                        <a:rPr kumimoji="1" lang="ja-JP" altLang="en-US" sz="2400" dirty="0"/>
                        <a:t>ハッシュ</a:t>
                      </a:r>
                      <a:endParaRPr kumimoji="1" lang="en-US" altLang="ja-JP" sz="2400" dirty="0"/>
                    </a:p>
                    <a:p>
                      <a:pPr algn="ctr"/>
                      <a:r>
                        <a:rPr kumimoji="1" lang="ja-JP" altLang="en-US" sz="2400" dirty="0"/>
                        <a:t>計算コスト</a:t>
                      </a:r>
                    </a:p>
                  </a:txBody>
                  <a:tcPr anchor="ctr"/>
                </a:tc>
                <a:tc>
                  <a:txBody>
                    <a:bodyPr/>
                    <a:lstStyle/>
                    <a:p>
                      <a:pPr algn="ctr"/>
                      <a:r>
                        <a:rPr kumimoji="1" lang="ja-JP" altLang="en-US" sz="2400" dirty="0"/>
                        <a:t>比較回数</a:t>
                      </a:r>
                    </a:p>
                  </a:txBody>
                  <a:tcPr anchor="ctr"/>
                </a:tc>
                <a:extLst>
                  <a:ext uri="{0D108BD9-81ED-4DB2-BD59-A6C34878D82A}">
                    <a16:rowId xmlns:a16="http://schemas.microsoft.com/office/drawing/2014/main" val="546431302"/>
                  </a:ext>
                </a:extLst>
              </a:tr>
              <a:tr h="370840">
                <a:tc>
                  <a:txBody>
                    <a:bodyPr/>
                    <a:lstStyle/>
                    <a:p>
                      <a:pPr algn="ctr"/>
                      <a:r>
                        <a:rPr kumimoji="1" lang="ja-JP" altLang="en-US" sz="2400" dirty="0"/>
                        <a:t>既存手法</a:t>
                      </a:r>
                      <a:endParaRPr kumimoji="1" lang="en-US" altLang="ja-JP" sz="2400" dirty="0"/>
                    </a:p>
                  </a:txBody>
                  <a:tcPr anchor="ctr"/>
                </a:tc>
                <a:tc>
                  <a:txBody>
                    <a:bodyPr/>
                    <a:lstStyle/>
                    <a:p>
                      <a:pPr algn="ctr"/>
                      <a:r>
                        <a:rPr kumimoji="1" lang="en-US" altLang="ja-JP" sz="2400" dirty="0"/>
                        <a:t>1208 MB</a:t>
                      </a:r>
                      <a:endParaRPr kumimoji="1" lang="ja-JP" altLang="en-US" sz="2400" dirty="0"/>
                    </a:p>
                  </a:txBody>
                  <a:tcPr anchor="ctr"/>
                </a:tc>
                <a:tc>
                  <a:txBody>
                    <a:bodyPr/>
                    <a:lstStyle/>
                    <a:p>
                      <a:pPr algn="ctr"/>
                      <a:r>
                        <a:rPr kumimoji="1" lang="ja-JP" altLang="en-US" sz="2400" dirty="0"/>
                        <a:t>クラス数</a:t>
                      </a:r>
                    </a:p>
                  </a:txBody>
                  <a:tcPr anchor="ctr"/>
                </a:tc>
                <a:tc>
                  <a:txBody>
                    <a:bodyPr/>
                    <a:lstStyle/>
                    <a:p>
                      <a:pPr algn="ctr"/>
                      <a:r>
                        <a:rPr kumimoji="1" lang="en-US" altLang="ja-JP" sz="2400" dirty="0"/>
                        <a:t>DB</a:t>
                      </a:r>
                      <a:r>
                        <a:rPr kumimoji="1" lang="ja-JP" altLang="en-US" sz="2400" dirty="0"/>
                        <a:t>中の総クラス数</a:t>
                      </a:r>
                      <a:endParaRPr kumimoji="1" lang="en-US" altLang="ja-JP" sz="2400" dirty="0"/>
                    </a:p>
                    <a:p>
                      <a:pPr algn="ctr"/>
                      <a:r>
                        <a:rPr kumimoji="1" lang="en-US" altLang="ja-JP" sz="2400" dirty="0"/>
                        <a:t> ×</a:t>
                      </a:r>
                      <a:r>
                        <a:rPr kumimoji="1" lang="ja-JP" altLang="en-US" sz="2400" dirty="0"/>
                        <a:t>入力クラス数</a:t>
                      </a:r>
                    </a:p>
                  </a:txBody>
                  <a:tcPr anchor="ctr"/>
                </a:tc>
                <a:extLst>
                  <a:ext uri="{0D108BD9-81ED-4DB2-BD59-A6C34878D82A}">
                    <a16:rowId xmlns:a16="http://schemas.microsoft.com/office/drawing/2014/main" val="4220372884"/>
                  </a:ext>
                </a:extLst>
              </a:tr>
              <a:tr h="370840">
                <a:tc>
                  <a:txBody>
                    <a:bodyPr/>
                    <a:lstStyle/>
                    <a:p>
                      <a:pPr algn="ctr"/>
                      <a:r>
                        <a:rPr kumimoji="1" lang="ja-JP" altLang="en-US" sz="2400" dirty="0"/>
                        <a:t>提案手法</a:t>
                      </a:r>
                      <a:endParaRPr kumimoji="1" lang="en-US" altLang="ja-JP" sz="2400" dirty="0"/>
                    </a:p>
                  </a:txBody>
                  <a:tcPr anchor="ctr"/>
                </a:tc>
                <a:tc>
                  <a:txBody>
                    <a:bodyPr/>
                    <a:lstStyle/>
                    <a:p>
                      <a:pPr algn="ctr"/>
                      <a:r>
                        <a:rPr kumimoji="1" lang="en-US" altLang="ja-JP" sz="2400" dirty="0"/>
                        <a:t>428</a:t>
                      </a:r>
                      <a:r>
                        <a:rPr kumimoji="1" lang="ja-JP" altLang="en-US" sz="2400" baseline="0" dirty="0"/>
                        <a:t> </a:t>
                      </a:r>
                      <a:r>
                        <a:rPr kumimoji="1" lang="en-US" altLang="ja-JP" sz="2400" dirty="0"/>
                        <a:t>MB</a:t>
                      </a:r>
                      <a:endParaRPr kumimoji="1" lang="ja-JP" altLang="en-US" sz="2400" dirty="0"/>
                    </a:p>
                  </a:txBody>
                  <a:tcPr anchor="ctr"/>
                </a:tc>
                <a:tc>
                  <a:txBody>
                    <a:bodyPr/>
                    <a:lstStyle/>
                    <a:p>
                      <a:pPr algn="ctr"/>
                      <a:r>
                        <a:rPr kumimoji="1" lang="ja-JP" altLang="en-US" sz="2400" dirty="0"/>
                        <a:t>パッケージ数＋クラス数</a:t>
                      </a:r>
                    </a:p>
                  </a:txBody>
                  <a:tcPr anchor="ctr"/>
                </a:tc>
                <a:tc>
                  <a:txBody>
                    <a:bodyPr/>
                    <a:lstStyle/>
                    <a:p>
                      <a:pPr algn="ctr"/>
                      <a:r>
                        <a:rPr kumimoji="1" lang="en-US" altLang="ja-JP" sz="2400" dirty="0"/>
                        <a:t>DB</a:t>
                      </a:r>
                      <a:r>
                        <a:rPr kumimoji="1" lang="ja-JP" altLang="en-US" sz="2400" dirty="0"/>
                        <a:t>中の総パッケージ数</a:t>
                      </a:r>
                      <a:endParaRPr kumimoji="1" lang="en-US" altLang="ja-JP" sz="2400" dirty="0"/>
                    </a:p>
                    <a:p>
                      <a:pPr algn="ctr"/>
                      <a:r>
                        <a:rPr kumimoji="1" lang="en-US" altLang="ja-JP" sz="2400" dirty="0"/>
                        <a:t>×</a:t>
                      </a:r>
                      <a:r>
                        <a:rPr kumimoji="1" lang="ja-JP" altLang="en-US" sz="2400" dirty="0"/>
                        <a:t>入力パッケージ数</a:t>
                      </a:r>
                    </a:p>
                  </a:txBody>
                  <a:tcPr anchor="ctr"/>
                </a:tc>
                <a:extLst>
                  <a:ext uri="{0D108BD9-81ED-4DB2-BD59-A6C34878D82A}">
                    <a16:rowId xmlns:a16="http://schemas.microsoft.com/office/drawing/2014/main" val="124365333"/>
                  </a:ext>
                </a:extLst>
              </a:tr>
            </a:tbl>
          </a:graphicData>
        </a:graphic>
      </p:graphicFrame>
      <p:graphicFrame>
        <p:nvGraphicFramePr>
          <p:cNvPr id="10" name="コンテンツ プレースホルダー 4"/>
          <p:cNvGraphicFramePr>
            <a:graphicFrameLocks noGrp="1"/>
          </p:cNvGraphicFramePr>
          <p:nvPr>
            <p:ph idx="1"/>
            <p:extLst>
              <p:ext uri="{D42A27DB-BD31-4B8C-83A1-F6EECF244321}">
                <p14:modId xmlns:p14="http://schemas.microsoft.com/office/powerpoint/2010/main" val="2887544728"/>
              </p:ext>
            </p:extLst>
          </p:nvPr>
        </p:nvGraphicFramePr>
        <p:xfrm>
          <a:off x="1823244" y="5117550"/>
          <a:ext cx="5486400" cy="1371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164366317"/>
                    </a:ext>
                  </a:extLst>
                </a:gridCol>
                <a:gridCol w="1828800">
                  <a:extLst>
                    <a:ext uri="{9D8B030D-6E8A-4147-A177-3AD203B41FA5}">
                      <a16:colId xmlns:a16="http://schemas.microsoft.com/office/drawing/2014/main" val="1830338013"/>
                    </a:ext>
                  </a:extLst>
                </a:gridCol>
                <a:gridCol w="1828800">
                  <a:extLst>
                    <a:ext uri="{9D8B030D-6E8A-4147-A177-3AD203B41FA5}">
                      <a16:colId xmlns:a16="http://schemas.microsoft.com/office/drawing/2014/main" val="3072796541"/>
                    </a:ext>
                  </a:extLst>
                </a:gridCol>
              </a:tblGrid>
              <a:tr h="370840">
                <a:tc>
                  <a:txBody>
                    <a:bodyPr/>
                    <a:lstStyle/>
                    <a:p>
                      <a:pPr algn="ctr"/>
                      <a:endParaRPr kumimoji="1" lang="ja-JP" altLang="en-US" sz="2400" dirty="0"/>
                    </a:p>
                  </a:txBody>
                  <a:tcPr/>
                </a:tc>
                <a:tc>
                  <a:txBody>
                    <a:bodyPr/>
                    <a:lstStyle/>
                    <a:p>
                      <a:pPr algn="ctr"/>
                      <a:r>
                        <a:rPr kumimoji="1" lang="en-US" altLang="ja-JP" sz="2400" dirty="0"/>
                        <a:t>Precision</a:t>
                      </a:r>
                      <a:endParaRPr kumimoji="1" lang="ja-JP" altLang="en-US" sz="2400" dirty="0"/>
                    </a:p>
                  </a:txBody>
                  <a:tcPr/>
                </a:tc>
                <a:tc>
                  <a:txBody>
                    <a:bodyPr/>
                    <a:lstStyle/>
                    <a:p>
                      <a:pPr algn="ctr"/>
                      <a:r>
                        <a:rPr kumimoji="1" lang="en-US" altLang="ja-JP" sz="2400" dirty="0"/>
                        <a:t>Recall</a:t>
                      </a:r>
                      <a:endParaRPr kumimoji="1" lang="ja-JP" altLang="en-US" sz="2400" dirty="0"/>
                    </a:p>
                  </a:txBody>
                  <a:tcPr/>
                </a:tc>
                <a:extLst>
                  <a:ext uri="{0D108BD9-81ED-4DB2-BD59-A6C34878D82A}">
                    <a16:rowId xmlns:a16="http://schemas.microsoft.com/office/drawing/2014/main" val="546431302"/>
                  </a:ext>
                </a:extLst>
              </a:tr>
              <a:tr h="370840">
                <a:tc>
                  <a:txBody>
                    <a:bodyPr/>
                    <a:lstStyle/>
                    <a:p>
                      <a:pPr algn="ctr"/>
                      <a:r>
                        <a:rPr kumimoji="1" lang="ja-JP" altLang="en-US" sz="2400" dirty="0"/>
                        <a:t>既存手法</a:t>
                      </a:r>
                      <a:endParaRPr kumimoji="1" lang="en-US" altLang="ja-JP" sz="2400" dirty="0"/>
                    </a:p>
                  </a:txBody>
                  <a:tcPr/>
                </a:tc>
                <a:tc>
                  <a:txBody>
                    <a:bodyPr/>
                    <a:lstStyle/>
                    <a:p>
                      <a:pPr algn="ctr"/>
                      <a:r>
                        <a:rPr kumimoji="1" lang="en-US" altLang="ja-JP" sz="2400" dirty="0"/>
                        <a:t>0.87</a:t>
                      </a:r>
                      <a:endParaRPr kumimoji="1" lang="ja-JP" altLang="en-US" sz="2400" dirty="0"/>
                    </a:p>
                  </a:txBody>
                  <a:tcPr/>
                </a:tc>
                <a:tc>
                  <a:txBody>
                    <a:bodyPr/>
                    <a:lstStyle/>
                    <a:p>
                      <a:pPr algn="ctr"/>
                      <a:r>
                        <a:rPr kumimoji="1" lang="en-US" altLang="ja-JP" sz="2400" dirty="0"/>
                        <a:t>0.99</a:t>
                      </a:r>
                      <a:endParaRPr kumimoji="1" lang="ja-JP" altLang="en-US" sz="2400" dirty="0"/>
                    </a:p>
                  </a:txBody>
                  <a:tcPr/>
                </a:tc>
                <a:extLst>
                  <a:ext uri="{0D108BD9-81ED-4DB2-BD59-A6C34878D82A}">
                    <a16:rowId xmlns:a16="http://schemas.microsoft.com/office/drawing/2014/main" val="3844814631"/>
                  </a:ext>
                </a:extLst>
              </a:tr>
              <a:tr h="370840">
                <a:tc>
                  <a:txBody>
                    <a:bodyPr/>
                    <a:lstStyle/>
                    <a:p>
                      <a:pPr algn="ctr"/>
                      <a:r>
                        <a:rPr kumimoji="1" lang="ja-JP" altLang="en-US" sz="2400" dirty="0"/>
                        <a:t>提案手法</a:t>
                      </a:r>
                      <a:endParaRPr kumimoji="1" lang="en-US" altLang="ja-JP" sz="2400" dirty="0"/>
                    </a:p>
                  </a:txBody>
                  <a:tcPr/>
                </a:tc>
                <a:tc>
                  <a:txBody>
                    <a:bodyPr/>
                    <a:lstStyle/>
                    <a:p>
                      <a:pPr algn="ctr"/>
                      <a:r>
                        <a:rPr kumimoji="1" lang="en-US" altLang="ja-JP" sz="2400" dirty="0"/>
                        <a:t>0.87</a:t>
                      </a:r>
                      <a:endParaRPr kumimoji="1" lang="ja-JP" altLang="en-US" sz="2400" dirty="0"/>
                    </a:p>
                  </a:txBody>
                  <a:tcPr/>
                </a:tc>
                <a:tc>
                  <a:txBody>
                    <a:bodyPr/>
                    <a:lstStyle/>
                    <a:p>
                      <a:pPr algn="ctr"/>
                      <a:r>
                        <a:rPr kumimoji="1" lang="en-US" altLang="ja-JP" sz="2400" dirty="0">
                          <a:solidFill>
                            <a:srgbClr val="00B0F0"/>
                          </a:solidFill>
                        </a:rPr>
                        <a:t>0.89</a:t>
                      </a:r>
                      <a:endParaRPr kumimoji="1" lang="ja-JP" altLang="en-US" sz="2400" dirty="0">
                        <a:solidFill>
                          <a:srgbClr val="00B0F0"/>
                        </a:solidFill>
                      </a:endParaRPr>
                    </a:p>
                  </a:txBody>
                  <a:tcPr/>
                </a:tc>
                <a:extLst>
                  <a:ext uri="{0D108BD9-81ED-4DB2-BD59-A6C34878D82A}">
                    <a16:rowId xmlns:a16="http://schemas.microsoft.com/office/drawing/2014/main" val="124365333"/>
                  </a:ext>
                </a:extLst>
              </a:tr>
            </a:tbl>
          </a:graphicData>
        </a:graphic>
      </p:graphicFrame>
      <p:sp>
        <p:nvSpPr>
          <p:cNvPr id="12" name="テキスト ボックス 11"/>
          <p:cNvSpPr txBox="1"/>
          <p:nvPr/>
        </p:nvSpPr>
        <p:spPr>
          <a:xfrm>
            <a:off x="449475" y="4728081"/>
            <a:ext cx="1364476" cy="523220"/>
          </a:xfrm>
          <a:prstGeom prst="rect">
            <a:avLst/>
          </a:prstGeom>
          <a:noFill/>
        </p:spPr>
        <p:txBody>
          <a:bodyPr wrap="none" rtlCol="0">
            <a:spAutoFit/>
          </a:bodyPr>
          <a:lstStyle/>
          <a:p>
            <a:pPr marL="457200" indent="-457200">
              <a:buFont typeface="Arial" panose="020B0604020202020204" pitchFamily="34" charset="0"/>
              <a:buChar char="•"/>
            </a:pPr>
            <a:r>
              <a:rPr kumimoji="1" lang="ja-JP" altLang="en-US" sz="2800" dirty="0"/>
              <a:t>精度</a:t>
            </a:r>
          </a:p>
        </p:txBody>
      </p:sp>
    </p:spTree>
    <p:extLst>
      <p:ext uri="{BB962C8B-B14F-4D97-AF65-F5344CB8AC3E}">
        <p14:creationId xmlns:p14="http://schemas.microsoft.com/office/powerpoint/2010/main" val="4177106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B31DC6-5CE5-DE46-B795-C16C5026B232}"/>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56AA9716-E2B7-334C-99ED-B951D4049FFB}"/>
              </a:ext>
            </a:extLst>
          </p:cNvPr>
          <p:cNvSpPr>
            <a:spLocks noGrp="1"/>
          </p:cNvSpPr>
          <p:nvPr>
            <p:ph idx="1"/>
          </p:nvPr>
        </p:nvSpPr>
        <p:spPr/>
        <p:txBody>
          <a:bodyPr/>
          <a:lstStyle/>
          <a:p>
            <a:r>
              <a:rPr kumimoji="1" lang="ja-JP" altLang="en-US" sz="2800" dirty="0"/>
              <a:t>パッケージ単位でのハッシュ値を元に</a:t>
            </a:r>
            <a:r>
              <a:rPr kumimoji="1" lang="en-US" altLang="ja-JP" sz="2800" dirty="0"/>
              <a:t>Java</a:t>
            </a:r>
            <a:r>
              <a:rPr kumimoji="1" lang="ja-JP" altLang="en-US" sz="2800" dirty="0"/>
              <a:t>ソフトウェアで再利用しているライブラリを検出する手法を提案</a:t>
            </a:r>
            <a:endParaRPr kumimoji="1" lang="en-US" altLang="ja-JP" sz="2800" dirty="0"/>
          </a:p>
          <a:p>
            <a:r>
              <a:rPr lang="ja-JP" altLang="en-US" sz="2800" dirty="0"/>
              <a:t>提案手法に対して人工的に合成した</a:t>
            </a:r>
            <a:r>
              <a:rPr lang="en-US" altLang="ja-JP" sz="2800" dirty="0"/>
              <a:t>JAR</a:t>
            </a:r>
            <a:r>
              <a:rPr lang="ja-JP" altLang="en-US" sz="2800" dirty="0"/>
              <a:t>ファイルを入力して計算コストと精度を評価</a:t>
            </a:r>
            <a:endParaRPr kumimoji="1" lang="en-US" altLang="ja-JP" sz="2800" dirty="0"/>
          </a:p>
          <a:p>
            <a:r>
              <a:rPr kumimoji="1" lang="ja-JP" altLang="en-US" sz="2800" dirty="0"/>
              <a:t>計算コストを削減し、精度</a:t>
            </a:r>
            <a:r>
              <a:rPr lang="ja-JP" altLang="en-US" sz="2800" dirty="0"/>
              <a:t>は</a:t>
            </a:r>
            <a:r>
              <a:rPr kumimoji="1" lang="ja-JP" altLang="en-US" sz="2800" dirty="0"/>
              <a:t>若干低下</a:t>
            </a:r>
            <a:endParaRPr kumimoji="1" lang="en-US" altLang="ja-JP"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18</a:t>
            </a:fld>
            <a:endParaRPr lang="en-US" altLang="ja-JP"/>
          </a:p>
        </p:txBody>
      </p:sp>
    </p:spTree>
    <p:extLst>
      <p:ext uri="{BB962C8B-B14F-4D97-AF65-F5344CB8AC3E}">
        <p14:creationId xmlns:p14="http://schemas.microsoft.com/office/powerpoint/2010/main" val="4198568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3DB4C1-BD12-4443-84A1-4E3C6A12C69C}"/>
              </a:ext>
            </a:extLst>
          </p:cNvPr>
          <p:cNvSpPr>
            <a:spLocks noGrp="1"/>
          </p:cNvSpPr>
          <p:nvPr>
            <p:ph type="title"/>
          </p:nvPr>
        </p:nvSpPr>
        <p:spPr/>
        <p:txBody>
          <a:bodyPr/>
          <a:lstStyle/>
          <a:p>
            <a:r>
              <a:rPr kumimoji="1" lang="ja-JP" altLang="en-US" dirty="0"/>
              <a:t>目的</a:t>
            </a:r>
          </a:p>
        </p:txBody>
      </p:sp>
      <p:sp>
        <p:nvSpPr>
          <p:cNvPr id="3" name="コンテンツ プレースホルダー 2">
            <a:extLst>
              <a:ext uri="{FF2B5EF4-FFF2-40B4-BE49-F238E27FC236}">
                <a16:creationId xmlns:a16="http://schemas.microsoft.com/office/drawing/2014/main" id="{AA9DC311-5616-FA46-A943-684ADCABB279}"/>
              </a:ext>
            </a:extLst>
          </p:cNvPr>
          <p:cNvSpPr>
            <a:spLocks noGrp="1"/>
          </p:cNvSpPr>
          <p:nvPr>
            <p:ph idx="1"/>
          </p:nvPr>
        </p:nvSpPr>
        <p:spPr/>
        <p:txBody>
          <a:bodyPr/>
          <a:lstStyle/>
          <a:p>
            <a:r>
              <a:rPr kumimoji="1" lang="en-US" altLang="ja-JP" sz="2800" dirty="0"/>
              <a:t>Java</a:t>
            </a:r>
            <a:r>
              <a:rPr kumimoji="1" lang="ja-JP" altLang="en-US" sz="2800" dirty="0"/>
              <a:t>ソフトウェアで利用しているライブラリとそのバージョンを検出</a:t>
            </a:r>
            <a:endParaRPr kumimoji="1" lang="en-US" altLang="ja-JP" sz="2800" dirty="0"/>
          </a:p>
          <a:p>
            <a:pPr lvl="1"/>
            <a:r>
              <a:rPr lang="en-US" altLang="ja-JP" sz="2400" dirty="0"/>
              <a:t>Java</a:t>
            </a:r>
            <a:r>
              <a:rPr lang="ja-JP" altLang="en-US" sz="2400" dirty="0"/>
              <a:t>に限らずソースファイルを再利用してソフトウェアを開発することは一般的</a:t>
            </a:r>
            <a:endParaRPr lang="en-US" altLang="ja-JP" sz="2400" dirty="0"/>
          </a:p>
          <a:p>
            <a:pPr lvl="1"/>
            <a:r>
              <a:rPr kumimoji="1" lang="ja-JP" altLang="en-US" sz="2400" dirty="0"/>
              <a:t>ソースファイルがバグや脆弱性を含む場合更新作業が　必要</a:t>
            </a:r>
            <a:endParaRPr kumimoji="1" lang="en-US" altLang="ja-JP" sz="2400" dirty="0"/>
          </a:p>
          <a:p>
            <a:pPr lvl="1"/>
            <a:r>
              <a:rPr lang="ja-JP" altLang="en-US" sz="2400" dirty="0"/>
              <a:t>往々にしてソースファイルの由来は消失</a:t>
            </a:r>
            <a:r>
              <a:rPr lang="en-US" altLang="ja-JP" sz="2400" dirty="0"/>
              <a:t>[1]</a:t>
            </a:r>
            <a:endParaRPr kumimoji="1" lang="ja-JP" altLang="en-US" sz="2400" dirty="0"/>
          </a:p>
        </p:txBody>
      </p:sp>
      <p:sp>
        <p:nvSpPr>
          <p:cNvPr id="4" name="正方形/長方形 3">
            <a:extLst>
              <a:ext uri="{FF2B5EF4-FFF2-40B4-BE49-F238E27FC236}">
                <a16:creationId xmlns:a16="http://schemas.microsoft.com/office/drawing/2014/main" id="{90AFF23A-99B2-4448-94AF-2B1AD34DDE7B}"/>
              </a:ext>
            </a:extLst>
          </p:cNvPr>
          <p:cNvSpPr/>
          <p:nvPr/>
        </p:nvSpPr>
        <p:spPr>
          <a:xfrm>
            <a:off x="680244" y="5740056"/>
            <a:ext cx="7772400" cy="461665"/>
          </a:xfrm>
          <a:prstGeom prst="rect">
            <a:avLst/>
          </a:prstGeom>
          <a:ln>
            <a:solidFill>
              <a:schemeClr val="accent2"/>
            </a:solidFill>
          </a:ln>
        </p:spPr>
        <p:txBody>
          <a:bodyPr wrap="square">
            <a:spAutoFit/>
          </a:bodyPr>
          <a:lstStyle/>
          <a:p>
            <a:r>
              <a:rPr lang="en-US" altLang="ja-JP" sz="1200" dirty="0"/>
              <a:t>[1] P. Xia, et al., “</a:t>
            </a:r>
            <a:r>
              <a:rPr lang="en-US" altLang="ja-JP" sz="1200" i="1" dirty="0"/>
              <a:t>Studying Reuse of Out-dated Third-party Code in Open Source Projects</a:t>
            </a:r>
            <a:r>
              <a:rPr lang="en-US" altLang="ja-JP" sz="1200" dirty="0"/>
              <a:t>”, Computer Software, Vol.30, No.4, pp.98-104,0213</a:t>
            </a:r>
            <a:endParaRPr lang="ja-JP" altLang="en-US" sz="1200" dirty="0"/>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19</a:t>
            </a:fld>
            <a:endParaRPr lang="en-US" altLang="ja-JP"/>
          </a:p>
        </p:txBody>
      </p:sp>
    </p:spTree>
    <p:extLst>
      <p:ext uri="{BB962C8B-B14F-4D97-AF65-F5344CB8AC3E}">
        <p14:creationId xmlns:p14="http://schemas.microsoft.com/office/powerpoint/2010/main" val="668769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D783C6-A7E3-E140-99CA-6A880D3A1EAF}"/>
              </a:ext>
            </a:extLst>
          </p:cNvPr>
          <p:cNvSpPr>
            <a:spLocks noGrp="1"/>
          </p:cNvSpPr>
          <p:nvPr>
            <p:ph type="title"/>
          </p:nvPr>
        </p:nvSpPr>
        <p:spPr/>
        <p:txBody>
          <a:bodyPr/>
          <a:lstStyle/>
          <a:p>
            <a:r>
              <a:rPr kumimoji="1" lang="en-US" altLang="ja-JP" sz="4000" dirty="0"/>
              <a:t>Java</a:t>
            </a:r>
            <a:r>
              <a:rPr lang="ja-JP" altLang="en-US" sz="4000" dirty="0"/>
              <a:t>におけるソフトウェアの再利用</a:t>
            </a:r>
            <a:endParaRPr kumimoji="1" lang="ja-JP" altLang="en-US" sz="4000" dirty="0"/>
          </a:p>
        </p:txBody>
      </p:sp>
      <p:sp>
        <p:nvSpPr>
          <p:cNvPr id="3" name="コンテンツ プレースホルダー 2">
            <a:extLst>
              <a:ext uri="{FF2B5EF4-FFF2-40B4-BE49-F238E27FC236}">
                <a16:creationId xmlns:a16="http://schemas.microsoft.com/office/drawing/2014/main" id="{80665E7A-1B3E-D748-9675-5DAEAB0A86A3}"/>
              </a:ext>
            </a:extLst>
          </p:cNvPr>
          <p:cNvSpPr>
            <a:spLocks noGrp="1"/>
          </p:cNvSpPr>
          <p:nvPr>
            <p:ph idx="1"/>
          </p:nvPr>
        </p:nvSpPr>
        <p:spPr/>
        <p:txBody>
          <a:bodyPr/>
          <a:lstStyle/>
          <a:p>
            <a:r>
              <a:rPr lang="en-US" altLang="ja-JP" sz="2800" dirty="0"/>
              <a:t>Java</a:t>
            </a:r>
            <a:r>
              <a:rPr lang="ja-JP" altLang="en-US" sz="2800" dirty="0"/>
              <a:t>で</a:t>
            </a:r>
            <a:r>
              <a:rPr lang="ja-JP" altLang="en-US" sz="2800" dirty="0" smtClean="0"/>
              <a:t>はクラスファイル</a:t>
            </a:r>
            <a:r>
              <a:rPr lang="ja-JP" altLang="en-US" sz="2800" dirty="0"/>
              <a:t>を再利用</a:t>
            </a:r>
            <a:endParaRPr lang="en-US" altLang="ja-JP" sz="2800" dirty="0"/>
          </a:p>
          <a:p>
            <a:pPr lvl="1"/>
            <a:r>
              <a:rPr lang="ja-JP" altLang="en-US" sz="2400" dirty="0"/>
              <a:t>ソースコードよりもクラスファイルの再利用が一般的という調査</a:t>
            </a:r>
            <a:r>
              <a:rPr lang="en-US" altLang="ja-JP" sz="2400" dirty="0"/>
              <a:t>[1]</a:t>
            </a:r>
          </a:p>
          <a:p>
            <a:endParaRPr lang="en-US" altLang="ja-JP" sz="2800" dirty="0"/>
          </a:p>
          <a:p>
            <a:r>
              <a:rPr lang="ja-JP" altLang="en-US" sz="2800" dirty="0"/>
              <a:t>ライブラリ</a:t>
            </a:r>
            <a:r>
              <a:rPr lang="ja-JP" altLang="en-US" sz="2800" dirty="0" smtClean="0"/>
              <a:t>は</a:t>
            </a:r>
            <a:r>
              <a:rPr lang="en-US" altLang="ja-JP" sz="2800" dirty="0" smtClean="0"/>
              <a:t>Java</a:t>
            </a:r>
            <a:r>
              <a:rPr lang="ja-JP" altLang="en-US" sz="2800" dirty="0" smtClean="0"/>
              <a:t>アーカイブ（</a:t>
            </a:r>
            <a:r>
              <a:rPr lang="en-US" altLang="ja-JP" sz="2800" dirty="0" smtClean="0"/>
              <a:t>JAR</a:t>
            </a:r>
            <a:r>
              <a:rPr lang="ja-JP" altLang="en-US" sz="2800" dirty="0" smtClean="0"/>
              <a:t>）形式で</a:t>
            </a:r>
            <a:r>
              <a:rPr lang="ja-JP" altLang="en-US" sz="2800" dirty="0"/>
              <a:t>配布</a:t>
            </a:r>
            <a:endParaRPr lang="en-US" altLang="ja-JP" sz="2800" dirty="0"/>
          </a:p>
          <a:p>
            <a:pPr lvl="1"/>
            <a:r>
              <a:rPr lang="ja-JP" altLang="en-US" sz="2400" dirty="0"/>
              <a:t>クラスファイル</a:t>
            </a:r>
            <a:endParaRPr lang="en-US" altLang="ja-JP" sz="2400" dirty="0"/>
          </a:p>
          <a:p>
            <a:pPr lvl="1"/>
            <a:r>
              <a:rPr lang="ja-JP" altLang="en-US" sz="2400" dirty="0"/>
              <a:t>プログラム中で利用するリソース</a:t>
            </a:r>
            <a:endParaRPr lang="en-US" altLang="ja-JP" sz="2400" dirty="0"/>
          </a:p>
          <a:p>
            <a:endParaRPr lang="en-US" altLang="ja-JP" sz="2800" dirty="0"/>
          </a:p>
          <a:p>
            <a:pPr lvl="1"/>
            <a:endParaRPr lang="en-US" altLang="ja-JP" sz="2400" dirty="0"/>
          </a:p>
        </p:txBody>
      </p:sp>
      <p:sp>
        <p:nvSpPr>
          <p:cNvPr id="5" name="正方形/長方形 4">
            <a:extLst>
              <a:ext uri="{FF2B5EF4-FFF2-40B4-BE49-F238E27FC236}">
                <a16:creationId xmlns:a16="http://schemas.microsoft.com/office/drawing/2014/main" id="{C7BEEECB-8CBE-5C4D-9B29-1332C30AD0B1}"/>
              </a:ext>
            </a:extLst>
          </p:cNvPr>
          <p:cNvSpPr/>
          <p:nvPr/>
        </p:nvSpPr>
        <p:spPr>
          <a:xfrm>
            <a:off x="514527" y="5749783"/>
            <a:ext cx="8103833" cy="461665"/>
          </a:xfrm>
          <a:prstGeom prst="rect">
            <a:avLst/>
          </a:prstGeom>
          <a:ln>
            <a:solidFill>
              <a:schemeClr val="accent2"/>
            </a:solidFill>
          </a:ln>
        </p:spPr>
        <p:txBody>
          <a:bodyPr wrap="square">
            <a:spAutoFit/>
          </a:bodyPr>
          <a:lstStyle/>
          <a:p>
            <a:r>
              <a:rPr lang="en-US" altLang="ja-JP" sz="1200" dirty="0"/>
              <a:t>[1] L. Heinemann, et al., “On the extent and nature of software reuse in open source </a:t>
            </a:r>
            <a:r>
              <a:rPr lang="en-US" altLang="ja-JP" sz="1200" dirty="0" err="1"/>
              <a:t>javaprojects</a:t>
            </a:r>
            <a:r>
              <a:rPr lang="en-US" altLang="ja-JP" sz="1200" dirty="0"/>
              <a:t>.”, 12th International Conference on Software Reuse, Vol.6727 of Lecture Notes in Computer Science, pp. 207–222, 2011</a:t>
            </a:r>
            <a:endParaRPr lang="ja-JP" altLang="en-US" sz="12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a:t>
            </a:fld>
            <a:endParaRPr lang="en-US" altLang="ja-JP"/>
          </a:p>
        </p:txBody>
      </p:sp>
    </p:spTree>
    <p:extLst>
      <p:ext uri="{BB962C8B-B14F-4D97-AF65-F5344CB8AC3E}">
        <p14:creationId xmlns:p14="http://schemas.microsoft.com/office/powerpoint/2010/main" val="4247552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推定</a:t>
            </a:r>
            <a:r>
              <a:rPr kumimoji="1" lang="ja-JP" altLang="en-US" dirty="0"/>
              <a:t>類似度の算出</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70647" y="1600200"/>
                <a:ext cx="8229600" cy="4525963"/>
              </a:xfrm>
            </p:spPr>
            <p:txBody>
              <a:bodyPr/>
              <a:lstStyle/>
              <a:p>
                <a14:m>
                  <m:oMath xmlns:m="http://schemas.openxmlformats.org/officeDocument/2006/math">
                    <m:r>
                      <a:rPr kumimoji="1" lang="en-US" altLang="ja-JP" sz="2800" b="0" i="1" smtClean="0">
                        <a:latin typeface="Cambria Math" panose="02040503050406030204" pitchFamily="18" charset="0"/>
                      </a:rPr>
                      <m:t>𝑏</m:t>
                    </m:r>
                    <m:d>
                      <m:dPr>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𝑓</m:t>
                            </m:r>
                          </m:e>
                          <m:sub>
                            <m:r>
                              <a:rPr kumimoji="1" lang="en-US" altLang="ja-JP" sz="2800" b="0" i="1" smtClean="0">
                                <a:latin typeface="Cambria Math" panose="02040503050406030204" pitchFamily="18" charset="0"/>
                              </a:rPr>
                              <m:t>1</m:t>
                            </m:r>
                          </m:sub>
                        </m:sSub>
                      </m:e>
                    </m:d>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𝑏</m:t>
                    </m:r>
                    <m:d>
                      <m:dPr>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𝑓</m:t>
                            </m:r>
                          </m:e>
                          <m:sub>
                            <m:r>
                              <a:rPr kumimoji="1" lang="en-US" altLang="ja-JP" sz="2800" b="0" i="1" smtClean="0">
                                <a:latin typeface="Cambria Math" panose="02040503050406030204" pitchFamily="18" charset="0"/>
                              </a:rPr>
                              <m:t>2</m:t>
                            </m:r>
                          </m:sub>
                        </m:sSub>
                      </m:e>
                    </m:d>
                  </m:oMath>
                </a14:m>
                <a:r>
                  <a:rPr kumimoji="1" lang="ja-JP" altLang="en-US" sz="2800" b="0" dirty="0">
                    <a:latin typeface="Cambria Math" panose="02040503050406030204" pitchFamily="18" charset="0"/>
                  </a:rPr>
                  <a:t>が一致する真の確率</a:t>
                </a:r>
                <a:endParaRPr kumimoji="1" lang="en-US" altLang="ja-JP" sz="2800" b="0" dirty="0">
                  <a:latin typeface="Cambria Math" panose="02040503050406030204" pitchFamily="18" charset="0"/>
                </a:endParaRPr>
              </a:p>
              <a:p>
                <a:endParaRPr kumimoji="1" lang="en-US" altLang="ja-JP" sz="2800" b="0" i="1" dirty="0">
                  <a:latin typeface="Cambria Math" panose="02040503050406030204" pitchFamily="18" charset="0"/>
                </a:endParaRPr>
              </a:p>
              <a:p>
                <a:endParaRPr kumimoji="1" lang="en-US" altLang="ja-JP" sz="2800" b="0" dirty="0"/>
              </a:p>
              <a:p>
                <a:r>
                  <a:rPr kumimoji="1" lang="ja-JP" altLang="en-US" sz="2800" b="0" dirty="0"/>
                  <a:t>一致確率</a:t>
                </a:r>
                <a14:m>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𝑝</m:t>
                        </m:r>
                      </m:e>
                      <m:sub>
                        <m:r>
                          <a:rPr kumimoji="1" lang="en-US" altLang="ja-JP" sz="2800" b="0" i="1" smtClean="0">
                            <a:latin typeface="Cambria Math" panose="02040503050406030204" pitchFamily="18" charset="0"/>
                          </a:rPr>
                          <m:t>𝑜</m:t>
                        </m:r>
                      </m:sub>
                    </m:sSub>
                    <m:r>
                      <a:rPr lang="ja-JP" altLang="en-US" sz="2800" i="1">
                        <a:latin typeface="Cambria Math" panose="02040503050406030204" pitchFamily="18" charset="0"/>
                      </a:rPr>
                      <m:t>から</m:t>
                    </m:r>
                  </m:oMath>
                </a14:m>
                <a:r>
                  <a:rPr kumimoji="1" lang="ja-JP" altLang="en-US" sz="2800" dirty="0"/>
                  <a:t>類似度を推定</a:t>
                </a:r>
                <a:endParaRPr kumimoji="1" lang="en-US" altLang="ja-JP" sz="2800" dirty="0"/>
              </a:p>
              <a:p>
                <a:endParaRPr lang="en-US" altLang="ja-JP" sz="2800" dirty="0"/>
              </a:p>
              <a:p>
                <a:endParaRPr kumimoji="1" lang="en-US" altLang="ja-JP" sz="2800" dirty="0"/>
              </a:p>
              <a:p>
                <a14:m>
                  <m:oMath xmlns:m="http://schemas.openxmlformats.org/officeDocument/2006/math">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𝑝</m:t>
                        </m:r>
                      </m:e>
                      <m:sub>
                        <m:r>
                          <a:rPr lang="en-US" altLang="ja-JP" sz="2800" i="1">
                            <a:latin typeface="Cambria Math" panose="02040503050406030204" pitchFamily="18" charset="0"/>
                          </a:rPr>
                          <m:t>𝑜</m:t>
                        </m:r>
                      </m:sub>
                    </m:sSub>
                    <m:r>
                      <a:rPr lang="ja-JP" altLang="en-US" sz="2800" i="1" smtClean="0">
                        <a:latin typeface="Cambria Math" panose="02040503050406030204" pitchFamily="18" charset="0"/>
                      </a:rPr>
                      <m:t>を</m:t>
                    </m:r>
                  </m:oMath>
                </a14:m>
                <a:r>
                  <a:rPr kumimoji="1" lang="ja-JP" altLang="en-US" sz="2800" dirty="0"/>
                  <a:t>求めるため</a:t>
                </a:r>
                <a:r>
                  <a:rPr lang="ja-JP" altLang="en-US" sz="2800" dirty="0"/>
                  <a:t>独立</a:t>
                </a:r>
                <a14:m>
                  <m:oMath xmlns:m="http://schemas.openxmlformats.org/officeDocument/2006/math">
                    <m:r>
                      <a:rPr lang="ja-JP" altLang="en-US" sz="2800" b="0" i="1" dirty="0">
                        <a:latin typeface="Cambria Math" panose="02040503050406030204" pitchFamily="18" charset="0"/>
                      </a:rPr>
                      <m:t>した</m:t>
                    </m:r>
                    <m:r>
                      <a:rPr lang="en-US" altLang="ja-JP" sz="2800" b="0" i="1" smtClean="0">
                        <a:latin typeface="Cambria Math" panose="02040503050406030204" pitchFamily="18" charset="0"/>
                      </a:rPr>
                      <m:t>𝑏</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𝑓</m:t>
                    </m:r>
                    <m:r>
                      <a:rPr lang="en-US" altLang="ja-JP" sz="2800" b="0" i="1" smtClean="0">
                        <a:latin typeface="Cambria Math" panose="02040503050406030204" pitchFamily="18" charset="0"/>
                      </a:rPr>
                      <m:t>)</m:t>
                    </m:r>
                  </m:oMath>
                </a14:m>
                <a:r>
                  <a:rPr kumimoji="1" lang="ja-JP" altLang="en-US" sz="2800" dirty="0"/>
                  <a:t>を</a:t>
                </a:r>
                <a14:m>
                  <m:oMath xmlns:m="http://schemas.openxmlformats.org/officeDocument/2006/math">
                    <m:r>
                      <a:rPr kumimoji="1" lang="en-US" altLang="ja-JP" sz="2800" b="0" i="1" dirty="0" smtClean="0">
                        <a:latin typeface="Cambria Math" panose="02040503050406030204" pitchFamily="18" charset="0"/>
                      </a:rPr>
                      <m:t>𝑘</m:t>
                    </m:r>
                    <m:r>
                      <a:rPr lang="ja-JP" altLang="en-US" sz="2800" i="1" dirty="0">
                        <a:latin typeface="Cambria Math" panose="02040503050406030204" pitchFamily="18" charset="0"/>
                      </a:rPr>
                      <m:t>個</m:t>
                    </m:r>
                  </m:oMath>
                </a14:m>
                <a:r>
                  <a:rPr kumimoji="1" lang="ja-JP" altLang="en-US" sz="2800" dirty="0"/>
                  <a:t>用意</a:t>
                </a:r>
                <a:r>
                  <a:rPr lang="ja-JP" altLang="en-US" sz="2800" dirty="0"/>
                  <a:t>　　　　　　</a:t>
                </a:r>
                <a:r>
                  <a:rPr kumimoji="1" lang="ja-JP" altLang="en-US" sz="2800" dirty="0"/>
                  <a:t>（本研究で</a:t>
                </a:r>
                <a:r>
                  <a:rPr lang="ja-JP" altLang="en-US" sz="2800" dirty="0"/>
                  <a:t>は</a:t>
                </a:r>
                <a14:m>
                  <m:oMath xmlns:m="http://schemas.openxmlformats.org/officeDocument/2006/math">
                    <m:r>
                      <a:rPr lang="en-US" altLang="ja-JP" sz="2800" i="1" dirty="0">
                        <a:latin typeface="Cambria Math" panose="02040503050406030204" pitchFamily="18" charset="0"/>
                      </a:rPr>
                      <m:t>𝑘</m:t>
                    </m:r>
                    <m:r>
                      <a:rPr lang="en-US" altLang="ja-JP" sz="2800" b="0" i="1" dirty="0" smtClean="0">
                        <a:latin typeface="Cambria Math" panose="02040503050406030204" pitchFamily="18" charset="0"/>
                      </a:rPr>
                      <m:t>=2048</m:t>
                    </m:r>
                  </m:oMath>
                </a14:m>
                <a:r>
                  <a:rPr kumimoji="1" lang="ja-JP" altLang="en-US" sz="2800" dirty="0"/>
                  <a:t>）</a:t>
                </a:r>
                <a:endParaRPr kumimoji="1" lang="en-US" altLang="ja-JP" sz="2800" dirty="0"/>
              </a:p>
              <a:p>
                <a14:m>
                  <m:oMath xmlns:m="http://schemas.openxmlformats.org/officeDocument/2006/math">
                    <m:r>
                      <a:rPr kumimoji="1" lang="en-US" altLang="ja-JP" sz="2800" b="0" i="1" smtClean="0">
                        <a:latin typeface="Cambria Math" panose="02040503050406030204" pitchFamily="18" charset="0"/>
                      </a:rPr>
                      <m:t>𝑛</m:t>
                    </m:r>
                  </m:oMath>
                </a14:m>
                <a:r>
                  <a:rPr kumimoji="1" lang="ja-JP" altLang="en-US" sz="2800" dirty="0"/>
                  <a:t>個一致した場合</a:t>
                </a:r>
                <a14:m>
                  <m:oMath xmlns:m="http://schemas.openxmlformats.org/officeDocument/2006/math">
                    <m:sSub>
                      <m:sSubPr>
                        <m:ctrlPr>
                          <a:rPr lang="en-US" altLang="ja-JP" sz="2800" i="1">
                            <a:latin typeface="Cambria Math" panose="02040503050406030204" pitchFamily="18" charset="0"/>
                          </a:rPr>
                        </m:ctrlPr>
                      </m:sSubPr>
                      <m:e>
                        <m:r>
                          <m:rPr>
                            <m:sty m:val="p"/>
                          </m:rPr>
                          <a:rPr lang="en-US" altLang="ja-JP" sz="2800" b="0" i="0" smtClean="0">
                            <a:latin typeface="Cambria Math" panose="02040503050406030204" pitchFamily="18" charset="0"/>
                          </a:rPr>
                          <m:t>si</m:t>
                        </m:r>
                        <m:r>
                          <m:rPr>
                            <m:sty m:val="p"/>
                          </m:rPr>
                          <a:rPr lang="en-US" altLang="ja-JP" sz="2800" i="0">
                            <a:latin typeface="Cambria Math" panose="02040503050406030204" pitchFamily="18" charset="0"/>
                          </a:rPr>
                          <m:t>m</m:t>
                        </m:r>
                      </m:e>
                      <m:sub>
                        <m:r>
                          <a:rPr lang="en-US" altLang="ja-JP" sz="2800" i="1">
                            <a:latin typeface="Cambria Math" panose="02040503050406030204" pitchFamily="18" charset="0"/>
                          </a:rPr>
                          <m:t>𝑒</m:t>
                        </m:r>
                      </m:sub>
                    </m:sSub>
                    <m:d>
                      <m:dPr>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𝑓</m:t>
                            </m:r>
                          </m:e>
                          <m:sub>
                            <m:r>
                              <a:rPr lang="en-US" altLang="ja-JP" sz="2800" i="1">
                                <a:latin typeface="Cambria Math" panose="02040503050406030204" pitchFamily="18" charset="0"/>
                              </a:rPr>
                              <m:t>1</m:t>
                            </m:r>
                          </m:sub>
                        </m:sSub>
                        <m:r>
                          <a:rPr lang="en-US" altLang="ja-JP" sz="2800" i="1">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𝑓</m:t>
                            </m:r>
                          </m:e>
                          <m:sub>
                            <m:r>
                              <a:rPr lang="en-US" altLang="ja-JP" sz="2800" i="1">
                                <a:latin typeface="Cambria Math" panose="02040503050406030204" pitchFamily="18" charset="0"/>
                              </a:rPr>
                              <m:t>2</m:t>
                            </m:r>
                          </m:sub>
                        </m:sSub>
                      </m:e>
                    </m:d>
                    <m:r>
                      <a:rPr lang="en-US" altLang="ja-JP" sz="2800" b="0" i="1" smtClean="0">
                        <a:latin typeface="Cambria Math" panose="02040503050406030204" pitchFamily="18" charset="0"/>
                      </a:rPr>
                      <m:t>=</m:t>
                    </m:r>
                    <m:d>
                      <m:dPr>
                        <m:ctrlPr>
                          <a:rPr lang="en-US" altLang="ja-JP" sz="2800" b="0" i="1" smtClean="0">
                            <a:latin typeface="Cambria Math" panose="02040503050406030204" pitchFamily="18" charset="0"/>
                          </a:rPr>
                        </m:ctrlPr>
                      </m:dPr>
                      <m:e>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𝑛</m:t>
                            </m:r>
                          </m:num>
                          <m:den>
                            <m:r>
                              <a:rPr lang="en-US" altLang="ja-JP" sz="2800" b="0" i="1" smtClean="0">
                                <a:latin typeface="Cambria Math" panose="02040503050406030204" pitchFamily="18" charset="0"/>
                              </a:rPr>
                              <m:t>𝑘</m:t>
                            </m:r>
                          </m:den>
                        </m:f>
                        <m:r>
                          <a:rPr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1</m:t>
                            </m:r>
                          </m:num>
                          <m:den>
                            <m:r>
                              <a:rPr lang="en-US" altLang="ja-JP" sz="2800" b="0" i="1" smtClean="0">
                                <a:latin typeface="Cambria Math" panose="02040503050406030204" pitchFamily="18" charset="0"/>
                              </a:rPr>
                              <m:t>2</m:t>
                            </m:r>
                          </m:den>
                        </m:f>
                      </m:e>
                    </m:d>
                    <m:r>
                      <a:rPr lang="en-US" altLang="ja-JP" sz="2800" b="0" i="1" smtClean="0">
                        <a:latin typeface="Cambria Math" panose="02040503050406030204" pitchFamily="18" charset="0"/>
                        <a:ea typeface="Cambria Math" panose="02040503050406030204" pitchFamily="18" charset="0"/>
                      </a:rPr>
                      <m:t>×2</m:t>
                    </m:r>
                  </m:oMath>
                </a14:m>
                <a:endParaRPr kumimoji="1" lang="ja-JP" altLang="en-US"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70647" y="1600200"/>
                <a:ext cx="8229600" cy="4525963"/>
              </a:xfrm>
              <a:blipFill>
                <a:blip r:embed="rId3"/>
                <a:stretch>
                  <a:fillRect l="-1333" t="-1887" b="-6469"/>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20</a:t>
            </a:fld>
            <a:endParaRPr lang="en-US" altLang="ja-JP"/>
          </a:p>
        </p:txBody>
      </p:sp>
      <mc:AlternateContent xmlns:mc="http://schemas.openxmlformats.org/markup-compatibility/2006" xmlns:a14="http://schemas.microsoft.com/office/drawing/2010/main">
        <mc:Choice Requires="a14">
          <p:sp>
            <p:nvSpPr>
              <p:cNvPr id="5" name="テキスト ボックス 4"/>
              <p:cNvSpPr txBox="1"/>
              <p:nvPr/>
            </p:nvSpPr>
            <p:spPr>
              <a:xfrm>
                <a:off x="2763577" y="3755604"/>
                <a:ext cx="3741857"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sim</m:t>
                          </m:r>
                        </m:e>
                        <m:sub>
                          <m:r>
                            <a:rPr kumimoji="1" lang="en-US" altLang="ja-JP" sz="2400" b="0" i="1" smtClean="0">
                              <a:latin typeface="Cambria Math" panose="02040503050406030204" pitchFamily="18" charset="0"/>
                            </a:rPr>
                            <m:t>𝑒</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𝑜</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2</m:t>
                              </m:r>
                            </m:den>
                          </m:f>
                        </m:e>
                      </m:d>
                      <m:r>
                        <a:rPr kumimoji="1" lang="en-US" altLang="ja-JP" sz="2400" b="0" i="1" smtClean="0">
                          <a:latin typeface="Cambria Math" panose="02040503050406030204" pitchFamily="18" charset="0"/>
                          <a:ea typeface="Cambria Math" panose="02040503050406030204" pitchFamily="18" charset="0"/>
                        </a:rPr>
                        <m:t>×2</m:t>
                      </m:r>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763577" y="3755604"/>
                <a:ext cx="3741857" cy="82984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389884" y="2167354"/>
                <a:ext cx="4353115" cy="7010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𝑝</m:t>
                      </m:r>
                      <m:r>
                        <a:rPr kumimoji="1" lang="en-US" altLang="ja-JP" sz="2400" b="0" i="1" smtClean="0">
                          <a:latin typeface="Cambria Math" panose="02040503050406030204" pitchFamily="18" charset="0"/>
                        </a:rPr>
                        <m:t>=</m:t>
                      </m:r>
                      <m:r>
                        <m:rPr>
                          <m:sty m:val="p"/>
                        </m:rPr>
                        <a:rPr kumimoji="1" lang="en-US" altLang="ja-JP" sz="2400" b="0" i="0" smtClean="0">
                          <a:latin typeface="Cambria Math" panose="02040503050406030204" pitchFamily="18" charset="0"/>
                        </a:rPr>
                        <m:t>sim</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r>
                            <m:rPr>
                              <m:sty m:val="p"/>
                            </m:rPr>
                            <a:rPr kumimoji="1" lang="en-US" altLang="ja-JP" sz="2400" b="0" i="0" smtClean="0">
                              <a:latin typeface="Cambria Math" panose="02040503050406030204" pitchFamily="18" charset="0"/>
                            </a:rPr>
                            <m:t>sim</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num>
                        <m:den>
                          <m:r>
                            <a:rPr kumimoji="1" lang="en-US" altLang="ja-JP" sz="2400" b="0" i="1" smtClean="0">
                              <a:latin typeface="Cambria Math" panose="02040503050406030204" pitchFamily="18" charset="0"/>
                            </a:rPr>
                            <m:t>2</m:t>
                          </m:r>
                        </m:den>
                      </m:f>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389884" y="2167354"/>
                <a:ext cx="4353115" cy="701089"/>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47263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Jar</a:t>
            </a:r>
            <a:r>
              <a:rPr kumimoji="1" lang="ja-JP" altLang="en-US" dirty="0"/>
              <a:t>ファイル同士の比較</a:t>
            </a:r>
          </a:p>
        </p:txBody>
      </p:sp>
      <p:grpSp>
        <p:nvGrpSpPr>
          <p:cNvPr id="8" name="図形グループ 7"/>
          <p:cNvGrpSpPr/>
          <p:nvPr/>
        </p:nvGrpSpPr>
        <p:grpSpPr>
          <a:xfrm>
            <a:off x="697046" y="1629295"/>
            <a:ext cx="2404826" cy="3483033"/>
            <a:chOff x="638858" y="1704109"/>
            <a:chExt cx="2404826" cy="3483033"/>
          </a:xfrm>
        </p:grpSpPr>
        <p:sp>
          <p:nvSpPr>
            <p:cNvPr id="4" name="角丸四角形 3"/>
            <p:cNvSpPr/>
            <p:nvPr/>
          </p:nvSpPr>
          <p:spPr>
            <a:xfrm>
              <a:off x="648394" y="1928553"/>
              <a:ext cx="2360814" cy="32585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5" name="角丸四角形 4"/>
            <p:cNvSpPr/>
            <p:nvPr/>
          </p:nvSpPr>
          <p:spPr>
            <a:xfrm>
              <a:off x="822960" y="1704109"/>
              <a:ext cx="1238596" cy="51538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err="1">
                  <a:solidFill>
                    <a:schemeClr val="tx1"/>
                  </a:solidFill>
                </a:rPr>
                <a:t>Target.jar</a:t>
              </a:r>
              <a:endParaRPr kumimoji="1" lang="ja-JP" altLang="en-US" dirty="0">
                <a:solidFill>
                  <a:schemeClr val="tx1"/>
                </a:solidFill>
              </a:endParaRPr>
            </a:p>
          </p:txBody>
        </p:sp>
        <p:sp>
          <p:nvSpPr>
            <p:cNvPr id="6" name="テキスト ボックス 5"/>
            <p:cNvSpPr txBox="1"/>
            <p:nvPr/>
          </p:nvSpPr>
          <p:spPr>
            <a:xfrm>
              <a:off x="1110774" y="2749736"/>
              <a:ext cx="1394934" cy="2246769"/>
            </a:xfrm>
            <a:prstGeom prst="rect">
              <a:avLst/>
            </a:prstGeom>
            <a:noFill/>
            <a:ln>
              <a:solidFill>
                <a:schemeClr val="tx1"/>
              </a:solidFill>
            </a:ln>
          </p:spPr>
          <p:txBody>
            <a:bodyPr wrap="none" rtlCol="0">
              <a:spAutoFit/>
            </a:bodyPr>
            <a:lstStyle/>
            <a:p>
              <a:r>
                <a:rPr lang="is-IS" altLang="ja-JP" sz="2000" dirty="0"/>
                <a:t>530a502...</a:t>
              </a:r>
            </a:p>
            <a:p>
              <a:r>
                <a:rPr lang="en-US" altLang="ja-JP" sz="2000" dirty="0"/>
                <a:t>ffbc6ef...</a:t>
              </a:r>
            </a:p>
            <a:p>
              <a:r>
                <a:rPr lang="de-DE" altLang="ja-JP" sz="2000" dirty="0"/>
                <a:t>1fb4e15...</a:t>
              </a:r>
            </a:p>
            <a:p>
              <a:r>
                <a:rPr lang="de-DE" altLang="ja-JP" sz="2000" dirty="0"/>
                <a:t>efc5eed...</a:t>
              </a:r>
              <a:endParaRPr lang="en-US" altLang="ja-JP" sz="2000" dirty="0"/>
            </a:p>
            <a:p>
              <a:r>
                <a:rPr lang="is-IS" altLang="ja-JP" sz="2000" dirty="0"/>
                <a:t>c223c19...</a:t>
              </a:r>
            </a:p>
            <a:p>
              <a:r>
                <a:rPr lang="is-IS" altLang="ja-JP" sz="2000" dirty="0"/>
                <a:t>8678a4f...</a:t>
              </a:r>
            </a:p>
            <a:p>
              <a:r>
                <a:rPr lang="de-DE" altLang="ja-JP" sz="2000" dirty="0"/>
                <a:t>66cb8fb...</a:t>
              </a:r>
              <a:endParaRPr lang="is-IS" altLang="ja-JP" sz="2000" dirty="0"/>
            </a:p>
          </p:txBody>
        </p:sp>
        <p:sp>
          <p:nvSpPr>
            <p:cNvPr id="7" name="テキスト ボックス 6"/>
            <p:cNvSpPr txBox="1"/>
            <p:nvPr/>
          </p:nvSpPr>
          <p:spPr>
            <a:xfrm>
              <a:off x="638858" y="2244359"/>
              <a:ext cx="2404826" cy="523220"/>
            </a:xfrm>
            <a:prstGeom prst="rect">
              <a:avLst/>
            </a:prstGeom>
            <a:noFill/>
          </p:spPr>
          <p:txBody>
            <a:bodyPr wrap="none" rtlCol="0">
              <a:spAutoFit/>
            </a:bodyPr>
            <a:lstStyle/>
            <a:p>
              <a:pPr algn="ctr"/>
              <a:r>
                <a:rPr lang="en-US" altLang="ja-JP" sz="2800" dirty="0"/>
                <a:t>b-bit </a:t>
              </a:r>
              <a:r>
                <a:rPr lang="en-US" altLang="ja-JP" sz="2800" dirty="0" err="1"/>
                <a:t>MinHash</a:t>
              </a:r>
              <a:endParaRPr kumimoji="1" lang="ja-JP" altLang="en-US" sz="2800" dirty="0"/>
            </a:p>
          </p:txBody>
        </p:sp>
      </p:grpSp>
      <p:grpSp>
        <p:nvGrpSpPr>
          <p:cNvPr id="9" name="図形グループ 8"/>
          <p:cNvGrpSpPr/>
          <p:nvPr/>
        </p:nvGrpSpPr>
        <p:grpSpPr>
          <a:xfrm>
            <a:off x="6011647" y="1629295"/>
            <a:ext cx="2404826" cy="3217027"/>
            <a:chOff x="638856" y="1704109"/>
            <a:chExt cx="2404826" cy="3217027"/>
          </a:xfrm>
        </p:grpSpPr>
        <p:sp>
          <p:nvSpPr>
            <p:cNvPr id="10" name="角丸四角形 9"/>
            <p:cNvSpPr/>
            <p:nvPr/>
          </p:nvSpPr>
          <p:spPr>
            <a:xfrm>
              <a:off x="648394" y="1928554"/>
              <a:ext cx="2360814" cy="29925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1" name="角丸四角形 10"/>
            <p:cNvSpPr/>
            <p:nvPr/>
          </p:nvSpPr>
          <p:spPr>
            <a:xfrm>
              <a:off x="822960" y="1704109"/>
              <a:ext cx="1238596" cy="51538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dirty="0">
                  <a:solidFill>
                    <a:schemeClr val="tx1"/>
                  </a:solidFill>
                </a:rPr>
                <a:t>X</a:t>
              </a:r>
              <a:r>
                <a:rPr kumimoji="1" lang="en-US" altLang="ja-JP" dirty="0">
                  <a:solidFill>
                    <a:schemeClr val="tx1"/>
                  </a:solidFill>
                </a:rPr>
                <a:t>.jar</a:t>
              </a:r>
              <a:endParaRPr kumimoji="1" lang="ja-JP" altLang="en-US" dirty="0">
                <a:solidFill>
                  <a:schemeClr val="tx1"/>
                </a:solidFill>
              </a:endParaRPr>
            </a:p>
          </p:txBody>
        </p:sp>
        <p:sp>
          <p:nvSpPr>
            <p:cNvPr id="12" name="テキスト ボックス 11"/>
            <p:cNvSpPr txBox="1"/>
            <p:nvPr/>
          </p:nvSpPr>
          <p:spPr>
            <a:xfrm>
              <a:off x="1143802" y="2779339"/>
              <a:ext cx="1394934" cy="1938992"/>
            </a:xfrm>
            <a:prstGeom prst="rect">
              <a:avLst/>
            </a:prstGeom>
            <a:noFill/>
            <a:ln>
              <a:solidFill>
                <a:schemeClr val="tx1"/>
              </a:solidFill>
            </a:ln>
          </p:spPr>
          <p:txBody>
            <a:bodyPr wrap="none" rtlCol="0">
              <a:spAutoFit/>
            </a:bodyPr>
            <a:lstStyle/>
            <a:p>
              <a:r>
                <a:rPr lang="uk-UA" altLang="ja-JP" sz="2000" dirty="0"/>
                <a:t>8414d51</a:t>
              </a:r>
              <a:r>
                <a:rPr lang="is-IS" altLang="ja-JP" sz="2000" dirty="0"/>
                <a:t>...</a:t>
              </a:r>
            </a:p>
            <a:p>
              <a:r>
                <a:rPr lang="is-IS" altLang="ja-JP" sz="2000" dirty="0"/>
                <a:t>1132090</a:t>
              </a:r>
              <a:r>
                <a:rPr lang="en-US" altLang="ja-JP" sz="2000" dirty="0"/>
                <a:t>...</a:t>
              </a:r>
            </a:p>
            <a:p>
              <a:r>
                <a:rPr lang="en-US" altLang="ja-JP" sz="2000" dirty="0"/>
                <a:t>5e0ab16</a:t>
              </a:r>
              <a:r>
                <a:rPr lang="de-DE" altLang="ja-JP" sz="2000" dirty="0"/>
                <a:t>...</a:t>
              </a:r>
            </a:p>
            <a:p>
              <a:r>
                <a:rPr lang="en-US" altLang="ja-JP" sz="2000" dirty="0"/>
                <a:t>6cc9602</a:t>
              </a:r>
              <a:r>
                <a:rPr lang="de-DE" altLang="ja-JP" sz="2000" dirty="0"/>
                <a:t>...</a:t>
              </a:r>
              <a:endParaRPr lang="en-US" altLang="ja-JP" sz="2000" dirty="0"/>
            </a:p>
            <a:p>
              <a:r>
                <a:rPr lang="fi-FI" altLang="ja-JP" sz="2000" dirty="0"/>
                <a:t>180b180</a:t>
              </a:r>
              <a:r>
                <a:rPr lang="is-IS" altLang="ja-JP" sz="2000" dirty="0"/>
                <a:t>...</a:t>
              </a:r>
            </a:p>
            <a:p>
              <a:r>
                <a:rPr lang="en-US" altLang="ja-JP" sz="2000" dirty="0"/>
                <a:t>9becf0c</a:t>
              </a:r>
              <a:r>
                <a:rPr lang="is-IS" altLang="ja-JP" sz="2000" dirty="0"/>
                <a:t>...</a:t>
              </a:r>
            </a:p>
          </p:txBody>
        </p:sp>
        <p:sp>
          <p:nvSpPr>
            <p:cNvPr id="13" name="テキスト ボックス 12"/>
            <p:cNvSpPr txBox="1"/>
            <p:nvPr/>
          </p:nvSpPr>
          <p:spPr>
            <a:xfrm>
              <a:off x="638856" y="2244359"/>
              <a:ext cx="2404826" cy="523220"/>
            </a:xfrm>
            <a:prstGeom prst="rect">
              <a:avLst/>
            </a:prstGeom>
            <a:noFill/>
          </p:spPr>
          <p:txBody>
            <a:bodyPr wrap="none" rtlCol="0">
              <a:spAutoFit/>
            </a:bodyPr>
            <a:lstStyle/>
            <a:p>
              <a:pPr algn="ctr"/>
              <a:r>
                <a:rPr lang="en-US" altLang="ja-JP" sz="2800" dirty="0"/>
                <a:t>b-bit </a:t>
              </a:r>
              <a:r>
                <a:rPr lang="en-US" altLang="ja-JP" sz="2800" dirty="0" err="1"/>
                <a:t>MinHash</a:t>
              </a:r>
              <a:endParaRPr lang="ja-JP" altLang="en-US" sz="2800" dirty="0"/>
            </a:p>
          </p:txBody>
        </p:sp>
      </p:grpSp>
      <p:cxnSp>
        <p:nvCxnSpPr>
          <p:cNvPr id="15" name="直線矢印コネクタ 14"/>
          <p:cNvCxnSpPr/>
          <p:nvPr/>
        </p:nvCxnSpPr>
        <p:spPr>
          <a:xfrm>
            <a:off x="2510444" y="2901143"/>
            <a:ext cx="407323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直線矢印コネクタ 17"/>
          <p:cNvCxnSpPr/>
          <p:nvPr/>
        </p:nvCxnSpPr>
        <p:spPr>
          <a:xfrm>
            <a:off x="2510444" y="2901143"/>
            <a:ext cx="4073236" cy="29925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直線矢印コネクタ 19"/>
          <p:cNvCxnSpPr/>
          <p:nvPr/>
        </p:nvCxnSpPr>
        <p:spPr>
          <a:xfrm>
            <a:off x="2510444" y="2902382"/>
            <a:ext cx="4073236" cy="5806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直線矢印コネクタ 21"/>
          <p:cNvCxnSpPr/>
          <p:nvPr/>
        </p:nvCxnSpPr>
        <p:spPr>
          <a:xfrm>
            <a:off x="2510444" y="2904870"/>
            <a:ext cx="4073236" cy="8977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直線矢印コネクタ 23"/>
          <p:cNvCxnSpPr/>
          <p:nvPr/>
        </p:nvCxnSpPr>
        <p:spPr>
          <a:xfrm>
            <a:off x="2510444" y="2908218"/>
            <a:ext cx="4073236" cy="12148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直線矢印コネクタ 25"/>
          <p:cNvCxnSpPr/>
          <p:nvPr/>
        </p:nvCxnSpPr>
        <p:spPr>
          <a:xfrm>
            <a:off x="2507673" y="2908218"/>
            <a:ext cx="4076007" cy="15161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テキスト ボックス 27"/>
          <p:cNvSpPr txBox="1"/>
          <p:nvPr/>
        </p:nvSpPr>
        <p:spPr>
          <a:xfrm>
            <a:off x="3064926" y="2431155"/>
            <a:ext cx="2956259" cy="400110"/>
          </a:xfrm>
          <a:prstGeom prst="rect">
            <a:avLst/>
          </a:prstGeom>
          <a:noFill/>
        </p:spPr>
        <p:txBody>
          <a:bodyPr wrap="none" rtlCol="0">
            <a:spAutoFit/>
          </a:bodyPr>
          <a:lstStyle/>
          <a:p>
            <a:r>
              <a:rPr kumimoji="1" lang="en-US" altLang="ja-JP" sz="2000"/>
              <a:t>MinHash</a:t>
            </a:r>
            <a:r>
              <a:rPr kumimoji="1" lang="ja-JP" altLang="en-US" sz="2000" dirty="0"/>
              <a:t>の類似度を計算</a:t>
            </a:r>
          </a:p>
        </p:txBody>
      </p:sp>
      <p:sp>
        <p:nvSpPr>
          <p:cNvPr id="29" name="右矢印 28"/>
          <p:cNvSpPr/>
          <p:nvPr/>
        </p:nvSpPr>
        <p:spPr>
          <a:xfrm>
            <a:off x="457200" y="5559034"/>
            <a:ext cx="781397" cy="53201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238597" y="5586959"/>
            <a:ext cx="7486345" cy="461665"/>
          </a:xfrm>
          <a:prstGeom prst="rect">
            <a:avLst/>
          </a:prstGeom>
          <a:noFill/>
        </p:spPr>
        <p:txBody>
          <a:bodyPr wrap="none" rtlCol="0">
            <a:spAutoFit/>
          </a:bodyPr>
          <a:lstStyle/>
          <a:p>
            <a:r>
              <a:rPr kumimoji="1" lang="ja-JP" altLang="en-US" sz="2400" dirty="0"/>
              <a:t>類似度が閾値以上のパッケージを含む</a:t>
            </a:r>
            <a:r>
              <a:rPr kumimoji="1" lang="en-US" altLang="ja-JP" sz="2400" dirty="0"/>
              <a:t>jar</a:t>
            </a:r>
            <a:r>
              <a:rPr kumimoji="1" lang="ja-JP" altLang="en-US" sz="2400" dirty="0"/>
              <a:t>ファイルを抽出</a:t>
            </a:r>
          </a:p>
        </p:txBody>
      </p:sp>
      <p:sp>
        <p:nvSpPr>
          <p:cNvPr id="14" name="テキスト ボックス 13">
            <a:extLst>
              <a:ext uri="{FF2B5EF4-FFF2-40B4-BE49-F238E27FC236}">
                <a16:creationId xmlns:a16="http://schemas.microsoft.com/office/drawing/2014/main" id="{1591F2DA-5A49-B442-B208-82F7983A2A75}"/>
              </a:ext>
            </a:extLst>
          </p:cNvPr>
          <p:cNvSpPr txBox="1"/>
          <p:nvPr/>
        </p:nvSpPr>
        <p:spPr>
          <a:xfrm>
            <a:off x="704112" y="2870023"/>
            <a:ext cx="461665" cy="1865254"/>
          </a:xfrm>
          <a:prstGeom prst="rect">
            <a:avLst/>
          </a:prstGeom>
          <a:noFill/>
        </p:spPr>
        <p:txBody>
          <a:bodyPr vert="eaVert" wrap="none" rtlCol="0">
            <a:spAutoFit/>
          </a:bodyPr>
          <a:lstStyle/>
          <a:p>
            <a:r>
              <a:rPr kumimoji="1" lang="ja-JP" altLang="en-US" dirty="0"/>
              <a:t>パッケージの集合</a:t>
            </a:r>
          </a:p>
        </p:txBody>
      </p:sp>
      <p:sp>
        <p:nvSpPr>
          <p:cNvPr id="25" name="テキスト ボックス 24">
            <a:extLst>
              <a:ext uri="{FF2B5EF4-FFF2-40B4-BE49-F238E27FC236}">
                <a16:creationId xmlns:a16="http://schemas.microsoft.com/office/drawing/2014/main" id="{AE930A94-14CB-DF4E-B365-B1B126A80DAD}"/>
              </a:ext>
            </a:extLst>
          </p:cNvPr>
          <p:cNvSpPr txBox="1"/>
          <p:nvPr/>
        </p:nvSpPr>
        <p:spPr>
          <a:xfrm>
            <a:off x="7921065" y="2717626"/>
            <a:ext cx="461665" cy="1865254"/>
          </a:xfrm>
          <a:prstGeom prst="rect">
            <a:avLst/>
          </a:prstGeom>
          <a:noFill/>
        </p:spPr>
        <p:txBody>
          <a:bodyPr vert="eaVert" wrap="none" rtlCol="0">
            <a:spAutoFit/>
          </a:bodyPr>
          <a:lstStyle/>
          <a:p>
            <a:r>
              <a:rPr kumimoji="1" lang="ja-JP" altLang="en-US" dirty="0"/>
              <a:t>パッケージの集合</a:t>
            </a:r>
          </a:p>
        </p:txBody>
      </p:sp>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21</a:t>
            </a:fld>
            <a:endParaRPr lang="en-US" altLang="ja-JP"/>
          </a:p>
        </p:txBody>
      </p:sp>
    </p:spTree>
    <p:extLst>
      <p:ext uri="{BB962C8B-B14F-4D97-AF65-F5344CB8AC3E}">
        <p14:creationId xmlns:p14="http://schemas.microsoft.com/office/powerpoint/2010/main" val="1970208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パッケージに注目した検索</a:t>
            </a:r>
            <a:endParaRPr kumimoji="1" lang="ja-JP" altLang="en-US" dirty="0"/>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22</a:t>
            </a:fld>
            <a:endParaRPr lang="en-US" altLang="ja-JP"/>
          </a:p>
        </p:txBody>
      </p:sp>
      <p:grpSp>
        <p:nvGrpSpPr>
          <p:cNvPr id="15" name="グループ化 14">
            <a:extLst>
              <a:ext uri="{FF2B5EF4-FFF2-40B4-BE49-F238E27FC236}">
                <a16:creationId xmlns:a16="http://schemas.microsoft.com/office/drawing/2014/main" id="{70A77EE7-EAC5-8547-B44F-9B49FC164182}"/>
              </a:ext>
            </a:extLst>
          </p:cNvPr>
          <p:cNvGrpSpPr/>
          <p:nvPr/>
        </p:nvGrpSpPr>
        <p:grpSpPr>
          <a:xfrm>
            <a:off x="457200" y="3077598"/>
            <a:ext cx="2380563" cy="3058951"/>
            <a:chOff x="1027623" y="2155075"/>
            <a:chExt cx="2380563" cy="3058951"/>
          </a:xfrm>
        </p:grpSpPr>
        <p:sp>
          <p:nvSpPr>
            <p:cNvPr id="11" name="角丸四角形 10">
              <a:extLst>
                <a:ext uri="{FF2B5EF4-FFF2-40B4-BE49-F238E27FC236}">
                  <a16:creationId xmlns:a16="http://schemas.microsoft.com/office/drawing/2014/main" id="{E0445D9A-38D4-3642-9B9C-EF2B3993BD39}"/>
                </a:ext>
              </a:extLst>
            </p:cNvPr>
            <p:cNvSpPr/>
            <p:nvPr/>
          </p:nvSpPr>
          <p:spPr>
            <a:xfrm>
              <a:off x="1027623" y="2678295"/>
              <a:ext cx="2380563" cy="2535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E3A071E-BD19-884C-8EF8-7A5B35C090EB}"/>
                </a:ext>
              </a:extLst>
            </p:cNvPr>
            <p:cNvSpPr txBox="1"/>
            <p:nvPr/>
          </p:nvSpPr>
          <p:spPr>
            <a:xfrm>
              <a:off x="1141327" y="2806041"/>
              <a:ext cx="2153154" cy="830997"/>
            </a:xfrm>
            <a:prstGeom prst="rect">
              <a:avLst/>
            </a:prstGeom>
            <a:noFill/>
          </p:spPr>
          <p:txBody>
            <a:bodyPr wrap="none" rtlCol="0">
              <a:spAutoFit/>
            </a:bodyPr>
            <a:lstStyle/>
            <a:p>
              <a:r>
                <a:rPr kumimoji="1" lang="en-US" altLang="ja-JP" sz="2400" dirty="0"/>
                <a:t>SHA-1</a:t>
              </a:r>
              <a:r>
                <a:rPr kumimoji="1" lang="ja-JP" altLang="en-US" sz="2400" dirty="0"/>
                <a:t>ハッシュ</a:t>
              </a:r>
              <a:endParaRPr kumimoji="1" lang="en-US" altLang="ja-JP" sz="2400" dirty="0"/>
            </a:p>
            <a:p>
              <a:r>
                <a:rPr lang="ja-JP" altLang="en-US" sz="2400" dirty="0"/>
                <a:t>　　</a:t>
              </a:r>
              <a:r>
                <a:rPr lang="uk-UA" altLang="ja-JP" sz="2400" dirty="0"/>
                <a:t>8414d51</a:t>
              </a:r>
              <a:r>
                <a:rPr lang="is-IS" altLang="ja-JP" sz="2400" dirty="0"/>
                <a:t>...</a:t>
              </a:r>
            </a:p>
          </p:txBody>
        </p:sp>
        <p:sp>
          <p:nvSpPr>
            <p:cNvPr id="10" name="テキスト ボックス 9">
              <a:extLst>
                <a:ext uri="{FF2B5EF4-FFF2-40B4-BE49-F238E27FC236}">
                  <a16:creationId xmlns:a16="http://schemas.microsoft.com/office/drawing/2014/main" id="{78A832F8-56A6-194D-B4B3-D93CF0B910F2}"/>
                </a:ext>
              </a:extLst>
            </p:cNvPr>
            <p:cNvSpPr txBox="1"/>
            <p:nvPr/>
          </p:nvSpPr>
          <p:spPr>
            <a:xfrm>
              <a:off x="1325673" y="2155075"/>
              <a:ext cx="1784463" cy="461665"/>
            </a:xfrm>
            <a:prstGeom prst="rect">
              <a:avLst/>
            </a:prstGeom>
            <a:noFill/>
          </p:spPr>
          <p:txBody>
            <a:bodyPr wrap="none" rtlCol="0">
              <a:spAutoFit/>
            </a:bodyPr>
            <a:lstStyle/>
            <a:p>
              <a:r>
                <a:rPr kumimoji="1" lang="ja-JP" altLang="en-US" sz="2400" dirty="0"/>
                <a:t>パッケージ</a:t>
              </a:r>
              <a:r>
                <a:rPr kumimoji="1" lang="en-US" altLang="ja-JP" sz="2400" dirty="0"/>
                <a:t>A</a:t>
              </a:r>
              <a:endParaRPr kumimoji="1" lang="ja-JP" altLang="en-US" sz="2400" dirty="0"/>
            </a:p>
          </p:txBody>
        </p:sp>
      </p:grpSp>
      <p:grpSp>
        <p:nvGrpSpPr>
          <p:cNvPr id="16" name="グループ化 15">
            <a:extLst>
              <a:ext uri="{FF2B5EF4-FFF2-40B4-BE49-F238E27FC236}">
                <a16:creationId xmlns:a16="http://schemas.microsoft.com/office/drawing/2014/main" id="{279EDFF7-5CF0-CA44-9824-CD4D42AC7016}"/>
              </a:ext>
            </a:extLst>
          </p:cNvPr>
          <p:cNvGrpSpPr/>
          <p:nvPr/>
        </p:nvGrpSpPr>
        <p:grpSpPr>
          <a:xfrm>
            <a:off x="6295125" y="3077598"/>
            <a:ext cx="2380563" cy="3058951"/>
            <a:chOff x="5576925" y="2155075"/>
            <a:chExt cx="2380563" cy="3058951"/>
          </a:xfrm>
        </p:grpSpPr>
        <p:sp>
          <p:nvSpPr>
            <p:cNvPr id="12" name="角丸四角形 11">
              <a:extLst>
                <a:ext uri="{FF2B5EF4-FFF2-40B4-BE49-F238E27FC236}">
                  <a16:creationId xmlns:a16="http://schemas.microsoft.com/office/drawing/2014/main" id="{DFA86690-6CB2-C94A-9CD1-CEDE39606353}"/>
                </a:ext>
              </a:extLst>
            </p:cNvPr>
            <p:cNvSpPr/>
            <p:nvPr/>
          </p:nvSpPr>
          <p:spPr>
            <a:xfrm>
              <a:off x="5576925" y="2678295"/>
              <a:ext cx="2380563" cy="2535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EF64768-C428-AF4B-976C-E5F187FDC9B1}"/>
                </a:ext>
              </a:extLst>
            </p:cNvPr>
            <p:cNvSpPr txBox="1"/>
            <p:nvPr/>
          </p:nvSpPr>
          <p:spPr>
            <a:xfrm>
              <a:off x="5690629" y="2806041"/>
              <a:ext cx="2153154" cy="830997"/>
            </a:xfrm>
            <a:prstGeom prst="rect">
              <a:avLst/>
            </a:prstGeom>
            <a:noFill/>
          </p:spPr>
          <p:txBody>
            <a:bodyPr wrap="none" rtlCol="0">
              <a:spAutoFit/>
            </a:bodyPr>
            <a:lstStyle/>
            <a:p>
              <a:r>
                <a:rPr kumimoji="1" lang="en-US" altLang="ja-JP" sz="2400" dirty="0"/>
                <a:t>SHA-1</a:t>
              </a:r>
              <a:r>
                <a:rPr kumimoji="1" lang="ja-JP" altLang="en-US" sz="2400" dirty="0"/>
                <a:t>ハッシュ</a:t>
              </a:r>
              <a:endParaRPr kumimoji="1" lang="en-US" altLang="ja-JP" sz="2400" dirty="0"/>
            </a:p>
            <a:p>
              <a:r>
                <a:rPr lang="ja-JP" altLang="en-US" sz="2400" dirty="0"/>
                <a:t>　　</a:t>
              </a:r>
              <a:r>
                <a:rPr lang="fi-FI" altLang="ja-JP" sz="2400" dirty="0"/>
                <a:t>180b180</a:t>
              </a:r>
              <a:r>
                <a:rPr lang="is-IS" altLang="ja-JP" sz="2400" dirty="0"/>
                <a:t>...</a:t>
              </a:r>
            </a:p>
          </p:txBody>
        </p:sp>
        <p:sp>
          <p:nvSpPr>
            <p:cNvPr id="14" name="テキスト ボックス 13">
              <a:extLst>
                <a:ext uri="{FF2B5EF4-FFF2-40B4-BE49-F238E27FC236}">
                  <a16:creationId xmlns:a16="http://schemas.microsoft.com/office/drawing/2014/main" id="{98172ED1-BD8E-4542-954E-0D8FE6C16ECE}"/>
                </a:ext>
              </a:extLst>
            </p:cNvPr>
            <p:cNvSpPr txBox="1"/>
            <p:nvPr/>
          </p:nvSpPr>
          <p:spPr>
            <a:xfrm>
              <a:off x="5874975" y="2155075"/>
              <a:ext cx="1784463" cy="461665"/>
            </a:xfrm>
            <a:prstGeom prst="rect">
              <a:avLst/>
            </a:prstGeom>
            <a:noFill/>
          </p:spPr>
          <p:txBody>
            <a:bodyPr wrap="none" rtlCol="0">
              <a:spAutoFit/>
            </a:bodyPr>
            <a:lstStyle/>
            <a:p>
              <a:r>
                <a:rPr kumimoji="1" lang="ja-JP" altLang="en-US" sz="2400" dirty="0"/>
                <a:t>パッケージ</a:t>
              </a:r>
              <a:r>
                <a:rPr kumimoji="1" lang="en-US" altLang="ja-JP" sz="2400" dirty="0"/>
                <a:t>B</a:t>
              </a:r>
              <a:endParaRPr kumimoji="1" lang="ja-JP" altLang="en-US" sz="2400" dirty="0"/>
            </a:p>
          </p:txBody>
        </p:sp>
      </p:grpSp>
      <p:sp>
        <p:nvSpPr>
          <p:cNvPr id="17" name="正方形/長方形 16">
            <a:extLst>
              <a:ext uri="{FF2B5EF4-FFF2-40B4-BE49-F238E27FC236}">
                <a16:creationId xmlns:a16="http://schemas.microsoft.com/office/drawing/2014/main" id="{CDEEB441-CF0D-614D-993F-C7B318891742}"/>
              </a:ext>
            </a:extLst>
          </p:cNvPr>
          <p:cNvSpPr/>
          <p:nvPr/>
        </p:nvSpPr>
        <p:spPr>
          <a:xfrm>
            <a:off x="949803" y="4142955"/>
            <a:ext cx="1589910" cy="41660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914591E-B19D-514A-9B73-36676CADA840}"/>
              </a:ext>
            </a:extLst>
          </p:cNvPr>
          <p:cNvSpPr/>
          <p:nvPr/>
        </p:nvSpPr>
        <p:spPr>
          <a:xfrm>
            <a:off x="6802820" y="4131793"/>
            <a:ext cx="1589910" cy="41660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9796D9B-233C-D64A-92A4-39899F6D8617}"/>
              </a:ext>
            </a:extLst>
          </p:cNvPr>
          <p:cNvSpPr txBox="1"/>
          <p:nvPr/>
        </p:nvSpPr>
        <p:spPr>
          <a:xfrm>
            <a:off x="3550781" y="3935757"/>
            <a:ext cx="2031325" cy="830997"/>
          </a:xfrm>
          <a:prstGeom prst="rect">
            <a:avLst/>
          </a:prstGeom>
          <a:noFill/>
        </p:spPr>
        <p:txBody>
          <a:bodyPr wrap="none" rtlCol="0">
            <a:spAutoFit/>
          </a:bodyPr>
          <a:lstStyle/>
          <a:p>
            <a:r>
              <a:rPr kumimoji="1" lang="ja-JP" altLang="en-US" sz="2400" dirty="0"/>
              <a:t>完全一致以外</a:t>
            </a:r>
            <a:endParaRPr kumimoji="1" lang="en-US" altLang="ja-JP" sz="2400" dirty="0"/>
          </a:p>
          <a:p>
            <a:r>
              <a:rPr kumimoji="1" lang="ja-JP" altLang="en-US" sz="2400" dirty="0"/>
              <a:t>検出できない</a:t>
            </a:r>
          </a:p>
        </p:txBody>
      </p:sp>
      <p:sp>
        <p:nvSpPr>
          <p:cNvPr id="20" name="左矢印 19">
            <a:extLst>
              <a:ext uri="{FF2B5EF4-FFF2-40B4-BE49-F238E27FC236}">
                <a16:creationId xmlns:a16="http://schemas.microsoft.com/office/drawing/2014/main" id="{52391165-75A4-F540-8EF0-73C87FE655E5}"/>
              </a:ext>
            </a:extLst>
          </p:cNvPr>
          <p:cNvSpPr/>
          <p:nvPr/>
        </p:nvSpPr>
        <p:spPr>
          <a:xfrm>
            <a:off x="2703453" y="4251701"/>
            <a:ext cx="847328" cy="203707"/>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2" name="左矢印 21">
            <a:extLst>
              <a:ext uri="{FF2B5EF4-FFF2-40B4-BE49-F238E27FC236}">
                <a16:creationId xmlns:a16="http://schemas.microsoft.com/office/drawing/2014/main" id="{2AE00405-3B55-5642-8B39-3CE71FF8342E}"/>
              </a:ext>
            </a:extLst>
          </p:cNvPr>
          <p:cNvSpPr/>
          <p:nvPr/>
        </p:nvSpPr>
        <p:spPr>
          <a:xfrm rot="10800000">
            <a:off x="5582106" y="4247104"/>
            <a:ext cx="847328" cy="20830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1589B1C-1F82-6C4B-9479-CE41DA4E528D}"/>
              </a:ext>
            </a:extLst>
          </p:cNvPr>
          <p:cNvSpPr txBox="1"/>
          <p:nvPr/>
        </p:nvSpPr>
        <p:spPr>
          <a:xfrm>
            <a:off x="570904" y="4830101"/>
            <a:ext cx="2085827" cy="461665"/>
          </a:xfrm>
          <a:prstGeom prst="rect">
            <a:avLst/>
          </a:prstGeom>
          <a:noFill/>
        </p:spPr>
        <p:txBody>
          <a:bodyPr wrap="none" rtlCol="0">
            <a:spAutoFit/>
          </a:bodyPr>
          <a:lstStyle/>
          <a:p>
            <a:pPr algn="ctr"/>
            <a:r>
              <a:rPr lang="en-US" altLang="ja-JP" sz="2400" dirty="0"/>
              <a:t>b-bit </a:t>
            </a:r>
            <a:r>
              <a:rPr lang="en-US" altLang="ja-JP" sz="2400" dirty="0" err="1"/>
              <a:t>MinHash</a:t>
            </a:r>
            <a:endParaRPr kumimoji="1" lang="ja-JP" altLang="en-US" sz="2400" dirty="0"/>
          </a:p>
        </p:txBody>
      </p:sp>
      <p:sp>
        <p:nvSpPr>
          <p:cNvPr id="24" name="正方形/長方形 23">
            <a:extLst>
              <a:ext uri="{FF2B5EF4-FFF2-40B4-BE49-F238E27FC236}">
                <a16:creationId xmlns:a16="http://schemas.microsoft.com/office/drawing/2014/main" id="{5976A9A2-8B00-5C40-8CDD-7796C7DFFD38}"/>
              </a:ext>
            </a:extLst>
          </p:cNvPr>
          <p:cNvSpPr/>
          <p:nvPr/>
        </p:nvSpPr>
        <p:spPr>
          <a:xfrm>
            <a:off x="949803" y="5281037"/>
            <a:ext cx="1535998" cy="461665"/>
          </a:xfrm>
          <a:prstGeom prst="rect">
            <a:avLst/>
          </a:prstGeom>
        </p:spPr>
        <p:txBody>
          <a:bodyPr wrap="none">
            <a:spAutoFit/>
          </a:bodyPr>
          <a:lstStyle/>
          <a:p>
            <a:r>
              <a:rPr lang="de-DE" altLang="ja-JP" sz="2400" dirty="0"/>
              <a:t>66cb8fb...</a:t>
            </a:r>
            <a:endParaRPr lang="is-IS" altLang="ja-JP" sz="2400" dirty="0"/>
          </a:p>
        </p:txBody>
      </p:sp>
      <p:sp>
        <p:nvSpPr>
          <p:cNvPr id="25" name="正方形/長方形 24">
            <a:extLst>
              <a:ext uri="{FF2B5EF4-FFF2-40B4-BE49-F238E27FC236}">
                <a16:creationId xmlns:a16="http://schemas.microsoft.com/office/drawing/2014/main" id="{45A6FCBA-1A6B-5641-BEA1-1A97988A167A}"/>
              </a:ext>
            </a:extLst>
          </p:cNvPr>
          <p:cNvSpPr/>
          <p:nvPr/>
        </p:nvSpPr>
        <p:spPr>
          <a:xfrm>
            <a:off x="949803" y="5308931"/>
            <a:ext cx="1589910" cy="416606"/>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A7FF59F1-9DF7-4B40-AF96-BDB3CF1EDFFF}"/>
              </a:ext>
            </a:extLst>
          </p:cNvPr>
          <p:cNvSpPr txBox="1"/>
          <p:nvPr/>
        </p:nvSpPr>
        <p:spPr>
          <a:xfrm>
            <a:off x="6476156" y="4830101"/>
            <a:ext cx="2085827" cy="461665"/>
          </a:xfrm>
          <a:prstGeom prst="rect">
            <a:avLst/>
          </a:prstGeom>
          <a:noFill/>
        </p:spPr>
        <p:txBody>
          <a:bodyPr wrap="none" rtlCol="0">
            <a:spAutoFit/>
          </a:bodyPr>
          <a:lstStyle/>
          <a:p>
            <a:pPr algn="ctr"/>
            <a:r>
              <a:rPr lang="en-US" altLang="ja-JP" sz="2400" dirty="0"/>
              <a:t>b-bit </a:t>
            </a:r>
            <a:r>
              <a:rPr lang="en-US" altLang="ja-JP" sz="2400" dirty="0" err="1"/>
              <a:t>MinHash</a:t>
            </a:r>
            <a:endParaRPr kumimoji="1" lang="ja-JP" altLang="en-US" sz="2400" dirty="0"/>
          </a:p>
        </p:txBody>
      </p:sp>
      <p:sp>
        <p:nvSpPr>
          <p:cNvPr id="29" name="正方形/長方形 28">
            <a:extLst>
              <a:ext uri="{FF2B5EF4-FFF2-40B4-BE49-F238E27FC236}">
                <a16:creationId xmlns:a16="http://schemas.microsoft.com/office/drawing/2014/main" id="{0DC1293F-8C00-8740-895C-5010975E5A58}"/>
              </a:ext>
            </a:extLst>
          </p:cNvPr>
          <p:cNvSpPr/>
          <p:nvPr/>
        </p:nvSpPr>
        <p:spPr>
          <a:xfrm>
            <a:off x="6855055" y="5281037"/>
            <a:ext cx="1535998" cy="461665"/>
          </a:xfrm>
          <a:prstGeom prst="rect">
            <a:avLst/>
          </a:prstGeom>
        </p:spPr>
        <p:txBody>
          <a:bodyPr wrap="none">
            <a:spAutoFit/>
          </a:bodyPr>
          <a:lstStyle/>
          <a:p>
            <a:r>
              <a:rPr lang="de-DE" altLang="ja-JP" sz="2400" dirty="0"/>
              <a:t>65cb8fb...</a:t>
            </a:r>
            <a:endParaRPr lang="is-IS" altLang="ja-JP" sz="2400" dirty="0"/>
          </a:p>
        </p:txBody>
      </p:sp>
      <p:sp>
        <p:nvSpPr>
          <p:cNvPr id="30" name="正方形/長方形 29">
            <a:extLst>
              <a:ext uri="{FF2B5EF4-FFF2-40B4-BE49-F238E27FC236}">
                <a16:creationId xmlns:a16="http://schemas.microsoft.com/office/drawing/2014/main" id="{B1C1DF88-CA57-E04B-A136-5DE983AD8289}"/>
              </a:ext>
            </a:extLst>
          </p:cNvPr>
          <p:cNvSpPr/>
          <p:nvPr/>
        </p:nvSpPr>
        <p:spPr>
          <a:xfrm>
            <a:off x="6855055" y="5308931"/>
            <a:ext cx="1589910" cy="416606"/>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4530DA93-A5F4-E14D-BE43-13CF151401AB}"/>
              </a:ext>
            </a:extLst>
          </p:cNvPr>
          <p:cNvSpPr txBox="1"/>
          <p:nvPr/>
        </p:nvSpPr>
        <p:spPr>
          <a:xfrm>
            <a:off x="3550781" y="5101692"/>
            <a:ext cx="2015295" cy="830997"/>
          </a:xfrm>
          <a:prstGeom prst="rect">
            <a:avLst/>
          </a:prstGeom>
          <a:noFill/>
        </p:spPr>
        <p:txBody>
          <a:bodyPr wrap="none" rtlCol="0">
            <a:spAutoFit/>
          </a:bodyPr>
          <a:lstStyle/>
          <a:p>
            <a:r>
              <a:rPr kumimoji="1" lang="ja-JP" altLang="en-US" sz="2400" dirty="0"/>
              <a:t>類似度が高い</a:t>
            </a:r>
            <a:endParaRPr kumimoji="1" lang="en-US" altLang="ja-JP" sz="2400" dirty="0"/>
          </a:p>
          <a:p>
            <a:r>
              <a:rPr kumimoji="1" lang="ja-JP" altLang="en-US" sz="2400" dirty="0"/>
              <a:t>ものを検出</a:t>
            </a:r>
            <a:endParaRPr kumimoji="1" lang="en-US" altLang="ja-JP" sz="2400" dirty="0"/>
          </a:p>
        </p:txBody>
      </p:sp>
      <p:sp>
        <p:nvSpPr>
          <p:cNvPr id="32" name="左矢印 31">
            <a:extLst>
              <a:ext uri="{FF2B5EF4-FFF2-40B4-BE49-F238E27FC236}">
                <a16:creationId xmlns:a16="http://schemas.microsoft.com/office/drawing/2014/main" id="{4A3EDD30-D5D4-2542-B239-D4193DCF8267}"/>
              </a:ext>
            </a:extLst>
          </p:cNvPr>
          <p:cNvSpPr/>
          <p:nvPr/>
        </p:nvSpPr>
        <p:spPr>
          <a:xfrm>
            <a:off x="2703453" y="5417636"/>
            <a:ext cx="847328" cy="203707"/>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3" name="左矢印 32">
            <a:extLst>
              <a:ext uri="{FF2B5EF4-FFF2-40B4-BE49-F238E27FC236}">
                <a16:creationId xmlns:a16="http://schemas.microsoft.com/office/drawing/2014/main" id="{36795BBF-8300-C54F-8C1A-CE17D34FCCE7}"/>
              </a:ext>
            </a:extLst>
          </p:cNvPr>
          <p:cNvSpPr/>
          <p:nvPr/>
        </p:nvSpPr>
        <p:spPr>
          <a:xfrm rot="10800000">
            <a:off x="5582106" y="5413039"/>
            <a:ext cx="847328" cy="20830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6" name="正方形/長方形 35"/>
          <p:cNvSpPr/>
          <p:nvPr/>
        </p:nvSpPr>
        <p:spPr>
          <a:xfrm>
            <a:off x="2550184" y="2494549"/>
            <a:ext cx="5923416" cy="523220"/>
          </a:xfrm>
          <a:prstGeom prst="rect">
            <a:avLst/>
          </a:prstGeom>
        </p:spPr>
        <p:txBody>
          <a:bodyPr wrap="none">
            <a:spAutoFit/>
          </a:bodyPr>
          <a:lstStyle/>
          <a:p>
            <a:r>
              <a:rPr lang="ja-JP" altLang="en-US" sz="2800" dirty="0"/>
              <a:t>類似度計算に</a:t>
            </a:r>
            <a:r>
              <a:rPr lang="en-US" altLang="ja-JP" sz="2800" dirty="0"/>
              <a:t>b-bit </a:t>
            </a:r>
            <a:r>
              <a:rPr lang="en-US" altLang="ja-JP" sz="2800" dirty="0" err="1"/>
              <a:t>MinHash</a:t>
            </a:r>
            <a:r>
              <a:rPr lang="ja-JP" altLang="en-US" sz="2800" dirty="0"/>
              <a:t>法を利用</a:t>
            </a:r>
          </a:p>
        </p:txBody>
      </p:sp>
      <p:sp>
        <p:nvSpPr>
          <p:cNvPr id="37" name="正方形/長方形 36"/>
          <p:cNvSpPr/>
          <p:nvPr/>
        </p:nvSpPr>
        <p:spPr>
          <a:xfrm>
            <a:off x="755250" y="1827980"/>
            <a:ext cx="6136616" cy="523220"/>
          </a:xfrm>
          <a:prstGeom prst="rect">
            <a:avLst/>
          </a:prstGeom>
        </p:spPr>
        <p:txBody>
          <a:bodyPr wrap="none">
            <a:spAutoFit/>
          </a:bodyPr>
          <a:lstStyle/>
          <a:p>
            <a:r>
              <a:rPr lang="ja-JP" altLang="en-US" sz="2800" dirty="0"/>
              <a:t>直接クラスを比較しては既存手法と同じ</a:t>
            </a:r>
          </a:p>
        </p:txBody>
      </p:sp>
      <p:sp>
        <p:nvSpPr>
          <p:cNvPr id="38" name="右矢印 37"/>
          <p:cNvSpPr/>
          <p:nvPr/>
        </p:nvSpPr>
        <p:spPr>
          <a:xfrm>
            <a:off x="1836379" y="2515955"/>
            <a:ext cx="567268" cy="402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17137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手法の特徴</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4186894034"/>
              </p:ext>
            </p:extLst>
          </p:nvPr>
        </p:nvGraphicFramePr>
        <p:xfrm>
          <a:off x="1574922" y="1706821"/>
          <a:ext cx="5983041" cy="1764323"/>
        </p:xfrm>
        <a:graphic>
          <a:graphicData uri="http://schemas.openxmlformats.org/drawingml/2006/table">
            <a:tbl>
              <a:tblPr firstRow="1" bandRow="1">
                <a:tableStyleId>{5C22544A-7EE6-4342-B048-85BDC9FD1C3A}</a:tableStyleId>
              </a:tblPr>
              <a:tblGrid>
                <a:gridCol w="1512147">
                  <a:extLst>
                    <a:ext uri="{9D8B030D-6E8A-4147-A177-3AD203B41FA5}">
                      <a16:colId xmlns:a16="http://schemas.microsoft.com/office/drawing/2014/main" val="2973992472"/>
                    </a:ext>
                  </a:extLst>
                </a:gridCol>
                <a:gridCol w="2235447">
                  <a:extLst>
                    <a:ext uri="{9D8B030D-6E8A-4147-A177-3AD203B41FA5}">
                      <a16:colId xmlns:a16="http://schemas.microsoft.com/office/drawing/2014/main" val="2412000048"/>
                    </a:ext>
                  </a:extLst>
                </a:gridCol>
                <a:gridCol w="2235447">
                  <a:extLst>
                    <a:ext uri="{9D8B030D-6E8A-4147-A177-3AD203B41FA5}">
                      <a16:colId xmlns:a16="http://schemas.microsoft.com/office/drawing/2014/main" val="2300169602"/>
                    </a:ext>
                  </a:extLst>
                </a:gridCol>
              </a:tblGrid>
              <a:tr h="849923">
                <a:tc>
                  <a:txBody>
                    <a:bodyPr/>
                    <a:lstStyle/>
                    <a:p>
                      <a:pPr algn="ctr"/>
                      <a:endParaRPr kumimoji="1" lang="ja-JP" altLang="en-US" sz="2400" dirty="0"/>
                    </a:p>
                  </a:txBody>
                  <a:tcPr anchor="ctr"/>
                </a:tc>
                <a:tc>
                  <a:txBody>
                    <a:bodyPr/>
                    <a:lstStyle/>
                    <a:p>
                      <a:pPr algn="ctr"/>
                      <a:r>
                        <a:rPr kumimoji="1" lang="ja-JP" altLang="en-US" sz="2400" dirty="0">
                          <a:solidFill>
                            <a:schemeClr val="tx1"/>
                          </a:solidFill>
                        </a:rPr>
                        <a:t>既存手法</a:t>
                      </a:r>
                    </a:p>
                  </a:txBody>
                  <a:tcPr anchor="ctr"/>
                </a:tc>
                <a:tc>
                  <a:txBody>
                    <a:bodyPr/>
                    <a:lstStyle/>
                    <a:p>
                      <a:pPr algn="ctr"/>
                      <a:r>
                        <a:rPr kumimoji="1" lang="ja-JP" altLang="en-US" sz="2400" dirty="0">
                          <a:solidFill>
                            <a:schemeClr val="tx1"/>
                          </a:solidFill>
                        </a:rPr>
                        <a:t>提案手法</a:t>
                      </a:r>
                    </a:p>
                  </a:txBody>
                  <a:tcPr anchor="ctr"/>
                </a:tc>
                <a:extLst>
                  <a:ext uri="{0D108BD9-81ED-4DB2-BD59-A6C34878D82A}">
                    <a16:rowId xmlns:a16="http://schemas.microsoft.com/office/drawing/2014/main" val="204125296"/>
                  </a:ext>
                </a:extLst>
              </a:tr>
              <a:tr h="370840">
                <a:tc>
                  <a:txBody>
                    <a:bodyPr/>
                    <a:lstStyle/>
                    <a:p>
                      <a:pPr algn="ctr"/>
                      <a:r>
                        <a:rPr kumimoji="1" lang="ja-JP" altLang="en-US" sz="2400" dirty="0"/>
                        <a:t>検出単位</a:t>
                      </a:r>
                    </a:p>
                  </a:txBody>
                  <a:tcPr anchor="ctr"/>
                </a:tc>
                <a:tc>
                  <a:txBody>
                    <a:bodyPr/>
                    <a:lstStyle/>
                    <a:p>
                      <a:pPr algn="ctr"/>
                      <a:r>
                        <a:rPr kumimoji="1" lang="ja-JP" altLang="en-US" sz="2400" dirty="0"/>
                        <a:t>クラス</a:t>
                      </a:r>
                    </a:p>
                  </a:txBody>
                  <a:tcPr anchor="ctr"/>
                </a:tc>
                <a:tc>
                  <a:txBody>
                    <a:bodyPr/>
                    <a:lstStyle/>
                    <a:p>
                      <a:pPr algn="ctr"/>
                      <a:r>
                        <a:rPr kumimoji="1" lang="ja-JP" altLang="en-US" sz="2400" dirty="0"/>
                        <a:t>パッケージ</a:t>
                      </a:r>
                    </a:p>
                  </a:txBody>
                  <a:tcPr anchor="ctr"/>
                </a:tc>
                <a:extLst>
                  <a:ext uri="{0D108BD9-81ED-4DB2-BD59-A6C34878D82A}">
                    <a16:rowId xmlns:a16="http://schemas.microsoft.com/office/drawing/2014/main" val="1073966185"/>
                  </a:ext>
                </a:extLst>
              </a:tr>
              <a:tr h="370840">
                <a:tc>
                  <a:txBody>
                    <a:bodyPr/>
                    <a:lstStyle/>
                    <a:p>
                      <a:pPr algn="ctr"/>
                      <a:r>
                        <a:rPr kumimoji="1" lang="ja-JP" altLang="en-US" sz="2400" dirty="0"/>
                        <a:t>検出方法</a:t>
                      </a:r>
                    </a:p>
                  </a:txBody>
                  <a:tcPr anchor="ctr"/>
                </a:tc>
                <a:tc>
                  <a:txBody>
                    <a:bodyPr/>
                    <a:lstStyle/>
                    <a:p>
                      <a:pPr algn="ctr"/>
                      <a:r>
                        <a:rPr kumimoji="1" lang="ja-JP" altLang="en-US" sz="2400" dirty="0"/>
                        <a:t>完全一致</a:t>
                      </a:r>
                    </a:p>
                  </a:txBody>
                  <a:tcPr anchor="ctr"/>
                </a:tc>
                <a:tc>
                  <a:txBody>
                    <a:bodyPr/>
                    <a:lstStyle/>
                    <a:p>
                      <a:pPr algn="ctr"/>
                      <a:r>
                        <a:rPr kumimoji="1" lang="ja-JP" altLang="en-US" sz="2400" dirty="0"/>
                        <a:t>高類似度</a:t>
                      </a:r>
                    </a:p>
                  </a:txBody>
                  <a:tcPr anchor="ctr"/>
                </a:tc>
                <a:extLst>
                  <a:ext uri="{0D108BD9-81ED-4DB2-BD59-A6C34878D82A}">
                    <a16:rowId xmlns:a16="http://schemas.microsoft.com/office/drawing/2014/main" val="2260297616"/>
                  </a:ext>
                </a:extLst>
              </a:tr>
            </a:tbl>
          </a:graphicData>
        </a:graphic>
      </p:graphicFrame>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23</a:t>
            </a:fld>
            <a:endParaRPr lang="en-US" altLang="ja-JP"/>
          </a:p>
        </p:txBody>
      </p:sp>
      <p:sp>
        <p:nvSpPr>
          <p:cNvPr id="7" name="下矢印 6"/>
          <p:cNvSpPr/>
          <p:nvPr/>
        </p:nvSpPr>
        <p:spPr>
          <a:xfrm>
            <a:off x="4339958" y="3649567"/>
            <a:ext cx="452967" cy="618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93800" y="4348328"/>
            <a:ext cx="3852337" cy="1384995"/>
          </a:xfrm>
          <a:prstGeom prst="rect">
            <a:avLst/>
          </a:prstGeom>
          <a:noFill/>
        </p:spPr>
        <p:txBody>
          <a:bodyPr wrap="none" rtlCol="0">
            <a:spAutoFit/>
          </a:bodyPr>
          <a:lstStyle/>
          <a:p>
            <a:r>
              <a:rPr kumimoji="1" lang="ja-JP" altLang="en-US" sz="2800" dirty="0"/>
              <a:t>パッケージ単位だと</a:t>
            </a:r>
            <a:r>
              <a:rPr kumimoji="1" lang="en-US" altLang="ja-JP" sz="2800" dirty="0"/>
              <a:t>……</a:t>
            </a:r>
          </a:p>
          <a:p>
            <a:pPr marL="914400" lvl="1" indent="-457200">
              <a:buFont typeface="Arial" panose="020B0604020202020204" pitchFamily="34" charset="0"/>
              <a:buChar char="•"/>
            </a:pPr>
            <a:r>
              <a:rPr kumimoji="1" lang="ja-JP" altLang="en-US" sz="2800" dirty="0"/>
              <a:t>計算コストを</a:t>
            </a:r>
            <a:r>
              <a:rPr lang="ja-JP" altLang="en-US" sz="2800" dirty="0">
                <a:solidFill>
                  <a:srgbClr val="FF0000"/>
                </a:solidFill>
              </a:rPr>
              <a:t>改善</a:t>
            </a:r>
            <a:endParaRPr kumimoji="1" lang="en-US" altLang="ja-JP" sz="2800" dirty="0">
              <a:solidFill>
                <a:srgbClr val="FF0000"/>
              </a:solidFill>
            </a:endParaRPr>
          </a:p>
          <a:p>
            <a:pPr marL="914400" lvl="1" indent="-457200">
              <a:buFont typeface="Arial" panose="020B0604020202020204" pitchFamily="34" charset="0"/>
              <a:buChar char="•"/>
            </a:pPr>
            <a:r>
              <a:rPr lang="ja-JP" altLang="en-US" sz="2800" dirty="0"/>
              <a:t>精度は</a:t>
            </a:r>
            <a:r>
              <a:rPr lang="ja-JP" altLang="en-US" sz="2800" dirty="0">
                <a:solidFill>
                  <a:srgbClr val="FF0000"/>
                </a:solidFill>
              </a:rPr>
              <a:t>維持</a:t>
            </a:r>
            <a:endParaRPr kumimoji="1" lang="ja-JP" altLang="en-US" sz="2800" dirty="0">
              <a:solidFill>
                <a:srgbClr val="FF0000"/>
              </a:solidFill>
            </a:endParaRPr>
          </a:p>
        </p:txBody>
      </p:sp>
    </p:spTree>
    <p:extLst>
      <p:ext uri="{BB962C8B-B14F-4D97-AF65-F5344CB8AC3E}">
        <p14:creationId xmlns:p14="http://schemas.microsoft.com/office/powerpoint/2010/main" val="1477049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正方形/長方形 9"/>
          <p:cNvSpPr/>
          <p:nvPr/>
        </p:nvSpPr>
        <p:spPr>
          <a:xfrm>
            <a:off x="2051538" y="4594330"/>
            <a:ext cx="5546237" cy="954107"/>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提案手法</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24</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503275614"/>
              </p:ext>
            </p:extLst>
          </p:nvPr>
        </p:nvGraphicFramePr>
        <p:xfrm>
          <a:off x="457200" y="1978595"/>
          <a:ext cx="8218488" cy="2072640"/>
        </p:xfrm>
        <a:graphic>
          <a:graphicData uri="http://schemas.openxmlformats.org/drawingml/2006/table">
            <a:tbl>
              <a:tblPr firstRow="1" bandRow="1">
                <a:tableStyleId>{5C22544A-7EE6-4342-B048-85BDC9FD1C3A}</a:tableStyleId>
              </a:tblPr>
              <a:tblGrid>
                <a:gridCol w="2649415">
                  <a:extLst>
                    <a:ext uri="{9D8B030D-6E8A-4147-A177-3AD203B41FA5}">
                      <a16:colId xmlns:a16="http://schemas.microsoft.com/office/drawing/2014/main" val="1212970479"/>
                    </a:ext>
                  </a:extLst>
                </a:gridCol>
                <a:gridCol w="2520462">
                  <a:extLst>
                    <a:ext uri="{9D8B030D-6E8A-4147-A177-3AD203B41FA5}">
                      <a16:colId xmlns:a16="http://schemas.microsoft.com/office/drawing/2014/main" val="654669062"/>
                    </a:ext>
                  </a:extLst>
                </a:gridCol>
                <a:gridCol w="3048611">
                  <a:extLst>
                    <a:ext uri="{9D8B030D-6E8A-4147-A177-3AD203B41FA5}">
                      <a16:colId xmlns:a16="http://schemas.microsoft.com/office/drawing/2014/main" val="3370013190"/>
                    </a:ext>
                  </a:extLst>
                </a:gridCol>
              </a:tblGrid>
              <a:tr h="370840">
                <a:tc>
                  <a:txBody>
                    <a:bodyPr/>
                    <a:lstStyle/>
                    <a:p>
                      <a:endParaRPr kumimoji="1" lang="ja-JP" altLang="en-US" sz="2800" dirty="0"/>
                    </a:p>
                  </a:txBody>
                  <a:tcPr/>
                </a:tc>
                <a:tc>
                  <a:txBody>
                    <a:bodyPr/>
                    <a:lstStyle/>
                    <a:p>
                      <a:r>
                        <a:rPr kumimoji="1" lang="ja-JP" altLang="en-US" sz="2800" dirty="0">
                          <a:solidFill>
                            <a:schemeClr val="tx1"/>
                          </a:solidFill>
                        </a:rPr>
                        <a:t>既存手法</a:t>
                      </a:r>
                    </a:p>
                  </a:txBody>
                  <a:tcPr/>
                </a:tc>
                <a:tc>
                  <a:txBody>
                    <a:bodyPr/>
                    <a:lstStyle/>
                    <a:p>
                      <a:r>
                        <a:rPr kumimoji="1" lang="ja-JP" altLang="en-US" sz="2800" dirty="0">
                          <a:solidFill>
                            <a:schemeClr val="tx1"/>
                          </a:solidFill>
                        </a:rPr>
                        <a:t>提案手法</a:t>
                      </a:r>
                    </a:p>
                  </a:txBody>
                  <a:tcPr/>
                </a:tc>
                <a:extLst>
                  <a:ext uri="{0D108BD9-81ED-4DB2-BD59-A6C34878D82A}">
                    <a16:rowId xmlns:a16="http://schemas.microsoft.com/office/drawing/2014/main" val="4084804092"/>
                  </a:ext>
                </a:extLst>
              </a:tr>
              <a:tr h="370840">
                <a:tc>
                  <a:txBody>
                    <a:bodyPr/>
                    <a:lstStyle/>
                    <a:p>
                      <a:r>
                        <a:rPr kumimoji="1" lang="ja-JP" altLang="en-US" sz="2800" dirty="0"/>
                        <a:t>探索単位</a:t>
                      </a:r>
                    </a:p>
                  </a:txBody>
                  <a:tcPr/>
                </a:tc>
                <a:tc>
                  <a:txBody>
                    <a:bodyPr/>
                    <a:lstStyle/>
                    <a:p>
                      <a:r>
                        <a:rPr kumimoji="1" lang="ja-JP" altLang="en-US" sz="2800" dirty="0"/>
                        <a:t>クラスファイル</a:t>
                      </a:r>
                    </a:p>
                  </a:txBody>
                  <a:tcPr/>
                </a:tc>
                <a:tc>
                  <a:txBody>
                    <a:bodyPr/>
                    <a:lstStyle/>
                    <a:p>
                      <a:r>
                        <a:rPr kumimoji="1" lang="ja-JP" altLang="en-US" sz="2800" dirty="0"/>
                        <a:t>パッケージ</a:t>
                      </a:r>
                    </a:p>
                  </a:txBody>
                  <a:tcPr/>
                </a:tc>
                <a:extLst>
                  <a:ext uri="{0D108BD9-81ED-4DB2-BD59-A6C34878D82A}">
                    <a16:rowId xmlns:a16="http://schemas.microsoft.com/office/drawing/2014/main" val="705670758"/>
                  </a:ext>
                </a:extLst>
              </a:tr>
              <a:tr h="370840">
                <a:tc>
                  <a:txBody>
                    <a:bodyPr/>
                    <a:lstStyle/>
                    <a:p>
                      <a:r>
                        <a:rPr kumimoji="1" lang="ja-JP" altLang="en-US" sz="2800" dirty="0"/>
                        <a:t>ディレクトリ構造</a:t>
                      </a:r>
                    </a:p>
                  </a:txBody>
                  <a:tcPr/>
                </a:tc>
                <a:tc>
                  <a:txBody>
                    <a:bodyPr/>
                    <a:lstStyle/>
                    <a:p>
                      <a:r>
                        <a:rPr kumimoji="1" lang="ja-JP" altLang="en-US" sz="2800" dirty="0"/>
                        <a:t>考慮しない</a:t>
                      </a:r>
                    </a:p>
                  </a:txBody>
                  <a:tcPr/>
                </a:tc>
                <a:tc>
                  <a:txBody>
                    <a:bodyPr/>
                    <a:lstStyle/>
                    <a:p>
                      <a:r>
                        <a:rPr kumimoji="1" lang="ja-JP" altLang="en-US" sz="2800" dirty="0"/>
                        <a:t>考慮する</a:t>
                      </a:r>
                    </a:p>
                  </a:txBody>
                  <a:tcPr/>
                </a:tc>
                <a:extLst>
                  <a:ext uri="{0D108BD9-81ED-4DB2-BD59-A6C34878D82A}">
                    <a16:rowId xmlns:a16="http://schemas.microsoft.com/office/drawing/2014/main" val="1026045339"/>
                  </a:ext>
                </a:extLst>
              </a:tr>
              <a:tr h="370840">
                <a:tc>
                  <a:txBody>
                    <a:bodyPr/>
                    <a:lstStyle/>
                    <a:p>
                      <a:r>
                        <a:rPr kumimoji="1" lang="ja-JP" altLang="en-US" sz="2800" dirty="0"/>
                        <a:t>検出対象</a:t>
                      </a:r>
                    </a:p>
                  </a:txBody>
                  <a:tcPr/>
                </a:tc>
                <a:tc>
                  <a:txBody>
                    <a:bodyPr/>
                    <a:lstStyle/>
                    <a:p>
                      <a:r>
                        <a:rPr kumimoji="1" lang="ja-JP" altLang="en-US" sz="2800" dirty="0"/>
                        <a:t>完全一致</a:t>
                      </a:r>
                    </a:p>
                  </a:txBody>
                  <a:tcPr/>
                </a:tc>
                <a:tc>
                  <a:txBody>
                    <a:bodyPr/>
                    <a:lstStyle/>
                    <a:p>
                      <a:r>
                        <a:rPr kumimoji="1" lang="ja-JP" altLang="en-US" sz="2800" dirty="0"/>
                        <a:t>類似度の高いもの</a:t>
                      </a:r>
                    </a:p>
                  </a:txBody>
                  <a:tcPr/>
                </a:tc>
                <a:extLst>
                  <a:ext uri="{0D108BD9-81ED-4DB2-BD59-A6C34878D82A}">
                    <a16:rowId xmlns:a16="http://schemas.microsoft.com/office/drawing/2014/main" val="844384400"/>
                  </a:ext>
                </a:extLst>
              </a:tr>
            </a:tbl>
          </a:graphicData>
        </a:graphic>
      </p:graphicFrame>
      <p:sp>
        <p:nvSpPr>
          <p:cNvPr id="6" name="右矢印 5"/>
          <p:cNvSpPr/>
          <p:nvPr/>
        </p:nvSpPr>
        <p:spPr>
          <a:xfrm>
            <a:off x="930032" y="4727623"/>
            <a:ext cx="974969" cy="6009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051538" y="4594330"/>
            <a:ext cx="6025662" cy="954107"/>
          </a:xfrm>
          <a:prstGeom prst="rect">
            <a:avLst/>
          </a:prstGeom>
          <a:noFill/>
        </p:spPr>
        <p:txBody>
          <a:bodyPr wrap="square" rtlCol="0">
            <a:spAutoFit/>
          </a:bodyPr>
          <a:lstStyle/>
          <a:p>
            <a:r>
              <a:rPr kumimoji="1" lang="ja-JP" altLang="en-US" sz="2800" dirty="0"/>
              <a:t>計算量の削減</a:t>
            </a:r>
            <a:endParaRPr lang="en-US" altLang="ja-JP" sz="2800" dirty="0"/>
          </a:p>
          <a:p>
            <a:r>
              <a:rPr kumimoji="1" lang="ja-JP" altLang="en-US" sz="2800" dirty="0"/>
              <a:t>数ファイルの削除や入れ替えに対応</a:t>
            </a:r>
            <a:endParaRPr kumimoji="1" lang="en-US" altLang="ja-JP" sz="2800" dirty="0"/>
          </a:p>
        </p:txBody>
      </p:sp>
    </p:spTree>
    <p:extLst>
      <p:ext uri="{BB962C8B-B14F-4D97-AF65-F5344CB8AC3E}">
        <p14:creationId xmlns:p14="http://schemas.microsoft.com/office/powerpoint/2010/main" val="3122940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既存手法の問題点</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77977741"/>
              </p:ext>
            </p:extLst>
          </p:nvPr>
        </p:nvGraphicFramePr>
        <p:xfrm>
          <a:off x="2079125" y="1925639"/>
          <a:ext cx="4974635" cy="2130083"/>
        </p:xfrm>
        <a:graphic>
          <a:graphicData uri="http://schemas.openxmlformats.org/drawingml/2006/table">
            <a:tbl>
              <a:tblPr firstRow="1" bandRow="1">
                <a:tableStyleId>{5C22544A-7EE6-4342-B048-85BDC9FD1C3A}</a:tableStyleId>
              </a:tblPr>
              <a:tblGrid>
                <a:gridCol w="1730781">
                  <a:extLst>
                    <a:ext uri="{9D8B030D-6E8A-4147-A177-3AD203B41FA5}">
                      <a16:colId xmlns:a16="http://schemas.microsoft.com/office/drawing/2014/main" val="2973992472"/>
                    </a:ext>
                  </a:extLst>
                </a:gridCol>
                <a:gridCol w="3243854">
                  <a:extLst>
                    <a:ext uri="{9D8B030D-6E8A-4147-A177-3AD203B41FA5}">
                      <a16:colId xmlns:a16="http://schemas.microsoft.com/office/drawing/2014/main" val="2834740996"/>
                    </a:ext>
                  </a:extLst>
                </a:gridCol>
              </a:tblGrid>
              <a:tr h="849923">
                <a:tc>
                  <a:txBody>
                    <a:bodyPr/>
                    <a:lstStyle/>
                    <a:p>
                      <a:pPr algn="ctr"/>
                      <a:endParaRPr kumimoji="1" lang="ja-JP" altLang="en-US" sz="2400" dirty="0"/>
                    </a:p>
                  </a:txBody>
                  <a:tcPr anchor="ctr"/>
                </a:tc>
                <a:tc>
                  <a:txBody>
                    <a:bodyPr/>
                    <a:lstStyle/>
                    <a:p>
                      <a:pPr algn="ctr"/>
                      <a:r>
                        <a:rPr kumimoji="1" lang="ja-JP" altLang="en-US" sz="2400" dirty="0">
                          <a:solidFill>
                            <a:schemeClr val="tx1"/>
                          </a:solidFill>
                        </a:rPr>
                        <a:t>矢野らの手法</a:t>
                      </a:r>
                    </a:p>
                  </a:txBody>
                  <a:tcPr anchor="ctr"/>
                </a:tc>
                <a:extLst>
                  <a:ext uri="{0D108BD9-81ED-4DB2-BD59-A6C34878D82A}">
                    <a16:rowId xmlns:a16="http://schemas.microsoft.com/office/drawing/2014/main" val="204125296"/>
                  </a:ext>
                </a:extLst>
              </a:tr>
              <a:tr h="370840">
                <a:tc>
                  <a:txBody>
                    <a:bodyPr/>
                    <a:lstStyle/>
                    <a:p>
                      <a:pPr algn="ctr"/>
                      <a:r>
                        <a:rPr kumimoji="1" lang="ja-JP" altLang="en-US" sz="2400" dirty="0"/>
                        <a:t>問題点</a:t>
                      </a:r>
                    </a:p>
                  </a:txBody>
                  <a:tcPr anchor="ctr"/>
                </a:tc>
                <a:tc>
                  <a:txBody>
                    <a:bodyPr/>
                    <a:lstStyle/>
                    <a:p>
                      <a:pPr algn="ctr"/>
                      <a:r>
                        <a:rPr kumimoji="1" lang="ja-JP" altLang="en-US" sz="2400" dirty="0"/>
                        <a:t>低速</a:t>
                      </a:r>
                    </a:p>
                  </a:txBody>
                  <a:tcPr anchor="ctr"/>
                </a:tc>
                <a:extLst>
                  <a:ext uri="{0D108BD9-81ED-4DB2-BD59-A6C34878D82A}">
                    <a16:rowId xmlns:a16="http://schemas.microsoft.com/office/drawing/2014/main" val="1073966185"/>
                  </a:ext>
                </a:extLst>
              </a:tr>
              <a:tr h="370840">
                <a:tc>
                  <a:txBody>
                    <a:bodyPr/>
                    <a:lstStyle/>
                    <a:p>
                      <a:pPr algn="ctr"/>
                      <a:r>
                        <a:rPr kumimoji="1" lang="ja-JP" altLang="en-US" sz="2400" dirty="0"/>
                        <a:t>解決法</a:t>
                      </a:r>
                    </a:p>
                  </a:txBody>
                  <a:tcPr anchor="ctr"/>
                </a:tc>
                <a:tc>
                  <a:txBody>
                    <a:bodyPr/>
                    <a:lstStyle/>
                    <a:p>
                      <a:pPr algn="ctr"/>
                      <a:r>
                        <a:rPr kumimoji="1" lang="ja-JP" altLang="en-US" sz="2400" dirty="0"/>
                        <a:t>粒度を粗くして</a:t>
                      </a:r>
                      <a:endParaRPr kumimoji="1" lang="en-US" altLang="ja-JP" sz="2400" dirty="0"/>
                    </a:p>
                    <a:p>
                      <a:pPr algn="ctr"/>
                      <a:r>
                        <a:rPr kumimoji="1" lang="ja-JP" altLang="en-US" sz="2400" dirty="0"/>
                        <a:t>計算量を低減</a:t>
                      </a:r>
                    </a:p>
                  </a:txBody>
                  <a:tcPr anchor="ctr"/>
                </a:tc>
                <a:extLst>
                  <a:ext uri="{0D108BD9-81ED-4DB2-BD59-A6C34878D82A}">
                    <a16:rowId xmlns:a16="http://schemas.microsoft.com/office/drawing/2014/main" val="2260297616"/>
                  </a:ext>
                </a:extLst>
              </a:tr>
            </a:tbl>
          </a:graphicData>
        </a:graphic>
      </p:graphicFrame>
      <p:sp>
        <p:nvSpPr>
          <p:cNvPr id="3" name="下矢印 2">
            <a:extLst>
              <a:ext uri="{FF2B5EF4-FFF2-40B4-BE49-F238E27FC236}">
                <a16:creationId xmlns:a16="http://schemas.microsoft.com/office/drawing/2014/main" id="{D21FBE25-E062-9F43-BDB5-0FAE414D0846}"/>
              </a:ext>
            </a:extLst>
          </p:cNvPr>
          <p:cNvSpPr/>
          <p:nvPr/>
        </p:nvSpPr>
        <p:spPr>
          <a:xfrm>
            <a:off x="4313525" y="4549415"/>
            <a:ext cx="505838" cy="593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C62AC0D-5F92-E34B-9887-CB6398426533}"/>
              </a:ext>
            </a:extLst>
          </p:cNvPr>
          <p:cNvSpPr txBox="1"/>
          <p:nvPr/>
        </p:nvSpPr>
        <p:spPr>
          <a:xfrm>
            <a:off x="1943770" y="5333527"/>
            <a:ext cx="5245347" cy="523220"/>
          </a:xfrm>
          <a:prstGeom prst="rect">
            <a:avLst/>
          </a:prstGeom>
          <a:noFill/>
        </p:spPr>
        <p:txBody>
          <a:bodyPr wrap="none" rtlCol="0">
            <a:spAutoFit/>
          </a:bodyPr>
          <a:lstStyle/>
          <a:p>
            <a:pPr algn="ctr"/>
            <a:r>
              <a:rPr kumimoji="1" lang="ja-JP" altLang="en-US" sz="2800" dirty="0">
                <a:solidFill>
                  <a:srgbClr val="FF0000"/>
                </a:solidFill>
              </a:rPr>
              <a:t>パッケージ単位</a:t>
            </a:r>
            <a:r>
              <a:rPr kumimoji="1" lang="ja-JP" altLang="en-US" sz="2800" dirty="0"/>
              <a:t>で比較して軽量化</a:t>
            </a:r>
            <a:endParaRPr kumimoji="1" lang="en-US" altLang="ja-JP"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25</a:t>
            </a:fld>
            <a:endParaRPr lang="en-US" altLang="ja-JP"/>
          </a:p>
        </p:txBody>
      </p:sp>
    </p:spTree>
    <p:extLst>
      <p:ext uri="{BB962C8B-B14F-4D97-AF65-F5344CB8AC3E}">
        <p14:creationId xmlns:p14="http://schemas.microsoft.com/office/powerpoint/2010/main" val="3569322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既存手法</a:t>
            </a:r>
            <a:r>
              <a:rPr kumimoji="1" lang="en-US" altLang="ja-JP" dirty="0"/>
              <a:t> : </a:t>
            </a:r>
            <a:r>
              <a:rPr kumimoji="1" lang="ja-JP" altLang="en-US" dirty="0"/>
              <a:t>矢野らの手法</a:t>
            </a:r>
          </a:p>
        </p:txBody>
      </p:sp>
      <p:pic>
        <p:nvPicPr>
          <p:cNvPr id="4" name="図 3"/>
          <p:cNvPicPr>
            <a:picLocks noChangeAspect="1"/>
          </p:cNvPicPr>
          <p:nvPr/>
        </p:nvPicPr>
        <p:blipFill>
          <a:blip r:embed="rId3"/>
          <a:stretch>
            <a:fillRect/>
          </a:stretch>
        </p:blipFill>
        <p:spPr>
          <a:xfrm>
            <a:off x="936052" y="1468700"/>
            <a:ext cx="7426552" cy="3452538"/>
          </a:xfrm>
          <a:prstGeom prst="rect">
            <a:avLst/>
          </a:prstGeom>
        </p:spPr>
      </p:pic>
      <p:sp>
        <p:nvSpPr>
          <p:cNvPr id="5" name="右矢印 4"/>
          <p:cNvSpPr/>
          <p:nvPr/>
        </p:nvSpPr>
        <p:spPr>
          <a:xfrm>
            <a:off x="738160" y="5593648"/>
            <a:ext cx="1457325" cy="757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453416" y="5391614"/>
            <a:ext cx="1366080" cy="1200329"/>
          </a:xfrm>
          <a:prstGeom prst="rect">
            <a:avLst/>
          </a:prstGeom>
          <a:noFill/>
        </p:spPr>
        <p:txBody>
          <a:bodyPr wrap="none" rtlCol="0">
            <a:spAutoFit/>
          </a:bodyPr>
          <a:lstStyle/>
          <a:p>
            <a:r>
              <a:rPr kumimoji="1" lang="en-US" altLang="ja-JP" sz="2400" dirty="0"/>
              <a:t>A-1.0.jar</a:t>
            </a:r>
          </a:p>
          <a:p>
            <a:r>
              <a:rPr lang="en-US" altLang="ja-JP" sz="2400" dirty="0"/>
              <a:t>B-1.0.jar</a:t>
            </a:r>
          </a:p>
          <a:p>
            <a:r>
              <a:rPr kumimoji="1" lang="en-US" altLang="ja-JP" sz="2400" dirty="0"/>
              <a:t>C-1.0.jar</a:t>
            </a:r>
          </a:p>
        </p:txBody>
      </p:sp>
      <p:sp>
        <p:nvSpPr>
          <p:cNvPr id="7" name="正方形/長方形 6"/>
          <p:cNvSpPr/>
          <p:nvPr/>
        </p:nvSpPr>
        <p:spPr>
          <a:xfrm>
            <a:off x="4191701" y="6130278"/>
            <a:ext cx="4771563" cy="461665"/>
          </a:xfrm>
          <a:prstGeom prst="rect">
            <a:avLst/>
          </a:prstGeom>
        </p:spPr>
        <p:txBody>
          <a:bodyPr wrap="square">
            <a:spAutoFit/>
          </a:bodyPr>
          <a:lstStyle/>
          <a:p>
            <a:r>
              <a:rPr lang="en-US" altLang="ja-JP" sz="1200" dirty="0"/>
              <a:t>[5]</a:t>
            </a:r>
            <a:r>
              <a:rPr lang="ja-JP" altLang="en-US" sz="1200" dirty="0"/>
              <a:t>矢野ら</a:t>
            </a:r>
            <a:r>
              <a:rPr lang="en-US" altLang="ja-JP" sz="1200" dirty="0"/>
              <a:t>, “Java</a:t>
            </a:r>
            <a:r>
              <a:rPr lang="ja-JP" altLang="en-US" sz="1200" dirty="0"/>
              <a:t>バイトコード比較を用いたライブラリ再利用検出ツールの提案</a:t>
            </a:r>
            <a:r>
              <a:rPr lang="en-US" altLang="ja-JP" sz="1200" dirty="0"/>
              <a:t>”, </a:t>
            </a:r>
            <a:r>
              <a:rPr lang="ja-JP" altLang="en-US" sz="1200" dirty="0"/>
              <a:t>情報処理学会研究報告</a:t>
            </a:r>
            <a:r>
              <a:rPr lang="en-US" altLang="ja-JP" sz="1200" dirty="0"/>
              <a:t>, Vol.2017-SE-195, 2017</a:t>
            </a:r>
          </a:p>
        </p:txBody>
      </p:sp>
      <p:sp>
        <p:nvSpPr>
          <p:cNvPr id="10" name="テキスト ボックス 9"/>
          <p:cNvSpPr txBox="1"/>
          <p:nvPr/>
        </p:nvSpPr>
        <p:spPr>
          <a:xfrm>
            <a:off x="457200" y="4849691"/>
            <a:ext cx="8246168" cy="646331"/>
          </a:xfrm>
          <a:prstGeom prst="rect">
            <a:avLst/>
          </a:prstGeom>
          <a:noFill/>
        </p:spPr>
        <p:txBody>
          <a:bodyPr wrap="none" rtlCol="0">
            <a:spAutoFit/>
          </a:bodyPr>
          <a:lstStyle/>
          <a:p>
            <a:r>
              <a:rPr kumimoji="1" lang="ja-JP" altLang="en-US" dirty="0"/>
              <a:t>ハッシュ値の集合</a:t>
            </a:r>
            <a:r>
              <a:rPr kumimoji="1" lang="en-US" altLang="ja-JP" i="1" dirty="0"/>
              <a:t>A</a:t>
            </a:r>
            <a:r>
              <a:rPr kumimoji="1" lang="ja-JP" altLang="en-US" dirty="0"/>
              <a:t>との共通部分の和集合が</a:t>
            </a:r>
            <a:r>
              <a:rPr kumimoji="1" lang="en-US" altLang="ja-JP" i="1" dirty="0"/>
              <a:t>A</a:t>
            </a:r>
            <a:r>
              <a:rPr kumimoji="1" lang="ja-JP" altLang="en-US" dirty="0"/>
              <a:t>の部分集合となる組み合わせを探索</a:t>
            </a:r>
            <a:endParaRPr kumimoji="1" lang="en-US" altLang="ja-JP" dirty="0"/>
          </a:p>
          <a:p>
            <a:r>
              <a:rPr kumimoji="1" lang="ja-JP" altLang="en-US" dirty="0"/>
              <a:t>組み合わせのうち和集合に含まれるハッシュ値の数が最大になるよう選択</a:t>
            </a:r>
          </a:p>
        </p:txBody>
      </p:sp>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26</a:t>
            </a:fld>
            <a:endParaRPr lang="en-US" altLang="ja-JP"/>
          </a:p>
        </p:txBody>
      </p:sp>
    </p:spTree>
    <p:extLst>
      <p:ext uri="{BB962C8B-B14F-4D97-AF65-F5344CB8AC3E}">
        <p14:creationId xmlns:p14="http://schemas.microsoft.com/office/powerpoint/2010/main" val="835925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パッケージの</a:t>
            </a:r>
            <a:r>
              <a:rPr kumimoji="1" lang="en-US" altLang="ja-JP" dirty="0" err="1"/>
              <a:t>MinHash</a:t>
            </a:r>
            <a:r>
              <a:rPr kumimoji="1" lang="ja-JP" altLang="en-US" dirty="0"/>
              <a:t>計算</a:t>
            </a:r>
          </a:p>
        </p:txBody>
      </p:sp>
      <p:sp>
        <p:nvSpPr>
          <p:cNvPr id="22" name="テキスト ボックス 21"/>
          <p:cNvSpPr txBox="1"/>
          <p:nvPr/>
        </p:nvSpPr>
        <p:spPr>
          <a:xfrm>
            <a:off x="457200" y="1562793"/>
            <a:ext cx="4339650" cy="523220"/>
          </a:xfrm>
          <a:prstGeom prst="rect">
            <a:avLst/>
          </a:prstGeom>
          <a:noFill/>
        </p:spPr>
        <p:txBody>
          <a:bodyPr wrap="none" rtlCol="0">
            <a:spAutoFit/>
          </a:bodyPr>
          <a:lstStyle/>
          <a:p>
            <a:r>
              <a:rPr kumimoji="1" lang="en-US" altLang="ja-JP" sz="2800" dirty="0"/>
              <a:t>Apache Commons IO</a:t>
            </a:r>
            <a:r>
              <a:rPr kumimoji="1" lang="ja-JP" altLang="en-US" sz="2800" dirty="0"/>
              <a:t>の例</a:t>
            </a:r>
          </a:p>
        </p:txBody>
      </p:sp>
      <p:sp>
        <p:nvSpPr>
          <p:cNvPr id="23" name="テキスト ボックス 22"/>
          <p:cNvSpPr txBox="1"/>
          <p:nvPr/>
        </p:nvSpPr>
        <p:spPr>
          <a:xfrm>
            <a:off x="457200" y="2344190"/>
            <a:ext cx="4884992" cy="2246769"/>
          </a:xfrm>
          <a:prstGeom prst="rect">
            <a:avLst/>
          </a:prstGeom>
          <a:noFill/>
        </p:spPr>
        <p:txBody>
          <a:bodyPr wrap="none" rtlCol="0">
            <a:spAutoFit/>
          </a:bodyPr>
          <a:lstStyle/>
          <a:p>
            <a:r>
              <a:rPr kumimoji="1" lang="ja-JP" altLang="en-US" sz="2000" dirty="0"/>
              <a:t>パッケージ名</a:t>
            </a:r>
            <a:endParaRPr kumimoji="1" lang="en-US" altLang="ja-JP" sz="2000" dirty="0"/>
          </a:p>
          <a:p>
            <a:pPr marL="285750" indent="-285750">
              <a:buFont typeface="Arial" charset="0"/>
              <a:buChar char="•"/>
            </a:pPr>
            <a:r>
              <a:rPr kumimoji="1" lang="en-US" altLang="ja-JP" sz="2000" dirty="0" err="1"/>
              <a:t>org.apache.commons.io.monitor</a:t>
            </a:r>
            <a:endParaRPr kumimoji="1" lang="en-US" altLang="ja-JP" sz="2000" dirty="0"/>
          </a:p>
          <a:p>
            <a:pPr marL="742950" lvl="1" indent="-285750">
              <a:buFont typeface="Arial" charset="0"/>
              <a:buChar char="•"/>
            </a:pPr>
            <a:r>
              <a:rPr lang="en-US" altLang="ja-JP" sz="2000" dirty="0" err="1"/>
              <a:t>FileAlterationListener.class</a:t>
            </a:r>
            <a:endParaRPr lang="en-US" altLang="ja-JP" sz="2000" dirty="0"/>
          </a:p>
          <a:p>
            <a:pPr marL="742950" lvl="1" indent="-285750">
              <a:buFont typeface="Arial" charset="0"/>
              <a:buChar char="•"/>
            </a:pPr>
            <a:r>
              <a:rPr lang="en-US" altLang="ja-JP" sz="2000" dirty="0" err="1"/>
              <a:t>FileAlterationListenerAdaptor.class</a:t>
            </a:r>
            <a:endParaRPr lang="en-US" altLang="ja-JP" sz="2000" dirty="0"/>
          </a:p>
          <a:p>
            <a:pPr marL="742950" lvl="1" indent="-285750">
              <a:buFont typeface="Arial" charset="0"/>
              <a:buChar char="•"/>
            </a:pPr>
            <a:r>
              <a:rPr lang="en-US" altLang="ja-JP" sz="2000" dirty="0" err="1"/>
              <a:t>FileAlterationMonitor.class</a:t>
            </a:r>
            <a:endParaRPr lang="en-US" altLang="ja-JP" sz="2000" dirty="0"/>
          </a:p>
          <a:p>
            <a:pPr marL="742950" lvl="1" indent="-285750">
              <a:buFont typeface="Arial" charset="0"/>
              <a:buChar char="•"/>
            </a:pPr>
            <a:r>
              <a:rPr lang="en-US" altLang="ja-JP" sz="2000" dirty="0" err="1"/>
              <a:t>FileAlterationObserver.class</a:t>
            </a:r>
            <a:endParaRPr lang="en-US" altLang="ja-JP" sz="2000" dirty="0"/>
          </a:p>
          <a:p>
            <a:pPr marL="742950" lvl="1" indent="-285750">
              <a:buFont typeface="Arial" charset="0"/>
              <a:buChar char="•"/>
            </a:pPr>
            <a:r>
              <a:rPr lang="en-US" altLang="ja-JP" sz="2000" dirty="0" err="1"/>
              <a:t>FileEntry.class</a:t>
            </a:r>
            <a:endParaRPr lang="en-US" altLang="ja-JP" sz="2000" dirty="0"/>
          </a:p>
        </p:txBody>
      </p:sp>
      <p:sp>
        <p:nvSpPr>
          <p:cNvPr id="24" name="テキスト ボックス 23"/>
          <p:cNvSpPr txBox="1"/>
          <p:nvPr/>
        </p:nvSpPr>
        <p:spPr>
          <a:xfrm>
            <a:off x="6226233" y="2959743"/>
            <a:ext cx="2076209" cy="1631216"/>
          </a:xfrm>
          <a:prstGeom prst="rect">
            <a:avLst/>
          </a:prstGeom>
          <a:noFill/>
        </p:spPr>
        <p:txBody>
          <a:bodyPr wrap="none" rtlCol="0">
            <a:spAutoFit/>
          </a:bodyPr>
          <a:lstStyle/>
          <a:p>
            <a:r>
              <a:rPr lang="is-IS" altLang="ja-JP" sz="2000" dirty="0"/>
              <a:t>1ec89268a6......</a:t>
            </a:r>
          </a:p>
          <a:p>
            <a:r>
              <a:rPr lang="pt-BR" altLang="ja-JP" sz="2000" dirty="0"/>
              <a:t>8df16533bf</a:t>
            </a:r>
            <a:r>
              <a:rPr lang="is-IS" altLang="ja-JP" sz="2000" dirty="0"/>
              <a:t>......</a:t>
            </a:r>
            <a:endParaRPr lang="pt-BR" altLang="ja-JP" sz="2000" dirty="0"/>
          </a:p>
          <a:p>
            <a:r>
              <a:rPr lang="is-IS" altLang="ja-JP" sz="2000" dirty="0"/>
              <a:t>2ebfd0f070......</a:t>
            </a:r>
          </a:p>
          <a:p>
            <a:r>
              <a:rPr lang="cs-CZ" altLang="ja-JP" sz="2000" dirty="0"/>
              <a:t>d7a4ef70a4</a:t>
            </a:r>
            <a:r>
              <a:rPr lang="is-IS" altLang="ja-JP" sz="2000" dirty="0"/>
              <a:t>......</a:t>
            </a:r>
            <a:endParaRPr lang="cs-CZ" altLang="ja-JP" sz="2000" dirty="0"/>
          </a:p>
          <a:p>
            <a:r>
              <a:rPr lang="is-IS" altLang="ja-JP" sz="2000" dirty="0"/>
              <a:t>79c058a0c0 ......</a:t>
            </a:r>
          </a:p>
        </p:txBody>
      </p:sp>
      <p:sp>
        <p:nvSpPr>
          <p:cNvPr id="25" name="右矢印 24"/>
          <p:cNvSpPr/>
          <p:nvPr/>
        </p:nvSpPr>
        <p:spPr>
          <a:xfrm>
            <a:off x="5390622" y="3584741"/>
            <a:ext cx="393590" cy="3812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6" name="左中かっこ 25"/>
          <p:cNvSpPr/>
          <p:nvPr/>
        </p:nvSpPr>
        <p:spPr>
          <a:xfrm>
            <a:off x="6043354" y="2959743"/>
            <a:ext cx="332508" cy="1631216"/>
          </a:xfrm>
          <a:prstGeom prst="leftBrace">
            <a:avLst>
              <a:gd name="adj1" fmla="val 5001"/>
              <a:gd name="adj2" fmla="val 50000"/>
            </a:avLst>
          </a:prstGeom>
          <a:ln w="28575">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kumimoji="1" lang="ja-JP" altLang="en-US"/>
          </a:p>
        </p:txBody>
      </p:sp>
      <p:sp>
        <p:nvSpPr>
          <p:cNvPr id="27" name="正方形/長方形 26"/>
          <p:cNvSpPr/>
          <p:nvPr/>
        </p:nvSpPr>
        <p:spPr>
          <a:xfrm>
            <a:off x="1415920" y="4962067"/>
            <a:ext cx="7636640" cy="830997"/>
          </a:xfrm>
          <a:prstGeom prst="rect">
            <a:avLst/>
          </a:prstGeom>
        </p:spPr>
        <p:txBody>
          <a:bodyPr wrap="square">
            <a:spAutoFit/>
          </a:bodyPr>
          <a:lstStyle/>
          <a:p>
            <a:r>
              <a:rPr lang="en-US" altLang="ja-JP" sz="2400" dirty="0">
                <a:latin typeface="+mn-lt"/>
              </a:rPr>
              <a:t>b-bit </a:t>
            </a:r>
            <a:r>
              <a:rPr lang="en-US" altLang="ja-JP" sz="2400" dirty="0" err="1">
                <a:latin typeface="+mn-lt"/>
              </a:rPr>
              <a:t>MinHash</a:t>
            </a:r>
            <a:r>
              <a:rPr lang="ja-JP" altLang="en-US" sz="2400" dirty="0">
                <a:latin typeface="+mn-lt"/>
              </a:rPr>
              <a:t>の値（</a:t>
            </a:r>
            <a:r>
              <a:rPr lang="en-US" altLang="ja-JP" sz="2400" dirty="0">
                <a:latin typeface="+mn-lt"/>
              </a:rPr>
              <a:t>16</a:t>
            </a:r>
            <a:r>
              <a:rPr lang="ja-JP" altLang="en-US" sz="2400" dirty="0">
                <a:latin typeface="+mn-lt"/>
              </a:rPr>
              <a:t>進数表記）</a:t>
            </a:r>
            <a:endParaRPr lang="en-US" altLang="ja-JP" sz="2400" dirty="0">
              <a:latin typeface="+mn-lt"/>
            </a:endParaRPr>
          </a:p>
          <a:p>
            <a:r>
              <a:rPr lang="en-US" altLang="ja-JP" sz="2400" dirty="0">
                <a:latin typeface="+mn-lt"/>
              </a:rPr>
              <a:t>c</a:t>
            </a:r>
            <a:r>
              <a:rPr lang="is-IS" altLang="ja-JP" sz="2400" dirty="0">
                <a:latin typeface="+mn-lt"/>
              </a:rPr>
              <a:t>223c1956a799d207ab84ca739f004835900808bdab...</a:t>
            </a:r>
            <a:endParaRPr lang="is-IS" altLang="ja-JP" sz="2400" dirty="0">
              <a:effectLst/>
              <a:latin typeface="+mn-lt"/>
            </a:endParaRPr>
          </a:p>
        </p:txBody>
      </p:sp>
      <p:sp>
        <p:nvSpPr>
          <p:cNvPr id="28" name="テキスト ボックス 27"/>
          <p:cNvSpPr txBox="1"/>
          <p:nvPr/>
        </p:nvSpPr>
        <p:spPr>
          <a:xfrm>
            <a:off x="6046111" y="2477194"/>
            <a:ext cx="1970411" cy="369332"/>
          </a:xfrm>
          <a:prstGeom prst="rect">
            <a:avLst/>
          </a:prstGeom>
          <a:noFill/>
        </p:spPr>
        <p:txBody>
          <a:bodyPr wrap="none" rtlCol="0">
            <a:spAutoFit/>
          </a:bodyPr>
          <a:lstStyle/>
          <a:p>
            <a:r>
              <a:rPr kumimoji="1" lang="ja-JP" altLang="en-US"/>
              <a:t>ハッシュ値のリスト</a:t>
            </a:r>
          </a:p>
        </p:txBody>
      </p:sp>
      <p:sp>
        <p:nvSpPr>
          <p:cNvPr id="29" name="右矢印 28"/>
          <p:cNvSpPr/>
          <p:nvPr/>
        </p:nvSpPr>
        <p:spPr>
          <a:xfrm>
            <a:off x="721639" y="5186957"/>
            <a:ext cx="616709" cy="3812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1" name="四角形吹き出し 30"/>
          <p:cNvSpPr/>
          <p:nvPr/>
        </p:nvSpPr>
        <p:spPr>
          <a:xfrm>
            <a:off x="6043354" y="1580962"/>
            <a:ext cx="2352502" cy="83278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t>これを集合として扱う</a:t>
            </a:r>
          </a:p>
        </p:txBody>
      </p:sp>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27</a:t>
            </a:fld>
            <a:endParaRPr lang="en-US" altLang="ja-JP"/>
          </a:p>
        </p:txBody>
      </p:sp>
    </p:spTree>
    <p:extLst>
      <p:ext uri="{BB962C8B-B14F-4D97-AF65-F5344CB8AC3E}">
        <p14:creationId xmlns:p14="http://schemas.microsoft.com/office/powerpoint/2010/main" val="3231918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背景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ライブラリの再利用は一般的</a:t>
            </a:r>
            <a:endParaRPr kumimoji="1" lang="en-US" altLang="ja-JP" dirty="0"/>
          </a:p>
          <a:p>
            <a:r>
              <a:rPr lang="ja-JP" altLang="en-US" dirty="0"/>
              <a:t>時間経過で再利用元の情報が消失</a:t>
            </a:r>
            <a:endParaRPr lang="en-US" altLang="ja-JP" dirty="0"/>
          </a:p>
          <a:p>
            <a:pPr lvl="1"/>
            <a:r>
              <a:rPr lang="ja-JP" altLang="en-US" dirty="0"/>
              <a:t>保守作業のためには情報の復元が必要</a:t>
            </a:r>
            <a:endParaRPr lang="en-US" altLang="ja-JP" dirty="0"/>
          </a:p>
          <a:p>
            <a:r>
              <a:rPr lang="en-US" altLang="ja-JP" dirty="0"/>
              <a:t>Java</a:t>
            </a:r>
            <a:r>
              <a:rPr lang="ja-JP" altLang="en-US" dirty="0"/>
              <a:t>ではクラスファイルを再利用</a:t>
            </a:r>
            <a:endParaRPr lang="en-US" altLang="ja-JP" dirty="0"/>
          </a:p>
          <a:p>
            <a:pPr lvl="1"/>
            <a:r>
              <a:rPr lang="ja-JP" altLang="en-US" dirty="0"/>
              <a:t>パッケージリネームされると情報が辿りにくい</a:t>
            </a:r>
            <a:endParaRPr lang="en-US" altLang="ja-JP" dirty="0"/>
          </a:p>
          <a:p>
            <a:r>
              <a:rPr lang="ja-JP" altLang="en-US" dirty="0"/>
              <a:t>既存手法</a:t>
            </a:r>
            <a:endParaRPr lang="en-US" altLang="ja-JP" dirty="0"/>
          </a:p>
          <a:p>
            <a:pPr lvl="1"/>
            <a:r>
              <a:rPr lang="en-US" altLang="ja-JP" dirty="0"/>
              <a:t>Software Ingredients[1]</a:t>
            </a:r>
          </a:p>
          <a:p>
            <a:pPr lvl="1"/>
            <a:r>
              <a:rPr lang="ja-JP" altLang="en-US" dirty="0"/>
              <a:t>矢野らの手法</a:t>
            </a:r>
            <a:r>
              <a:rPr lang="en-US" altLang="ja-JP" dirty="0"/>
              <a:t>[2]</a:t>
            </a:r>
          </a:p>
        </p:txBody>
      </p:sp>
      <p:graphicFrame>
        <p:nvGraphicFramePr>
          <p:cNvPr id="4" name="表 3"/>
          <p:cNvGraphicFramePr>
            <a:graphicFrameLocks noGrp="1"/>
          </p:cNvGraphicFramePr>
          <p:nvPr>
            <p:extLst/>
          </p:nvPr>
        </p:nvGraphicFramePr>
        <p:xfrm>
          <a:off x="5212081" y="4838008"/>
          <a:ext cx="3798916" cy="1590040"/>
        </p:xfrm>
        <a:graphic>
          <a:graphicData uri="http://schemas.openxmlformats.org/drawingml/2006/table">
            <a:tbl>
              <a:tblPr/>
              <a:tblGrid>
                <a:gridCol w="3798916">
                  <a:extLst>
                    <a:ext uri="{9D8B030D-6E8A-4147-A177-3AD203B41FA5}">
                      <a16:colId xmlns:a16="http://schemas.microsoft.com/office/drawing/2014/main" val="20000"/>
                    </a:ext>
                  </a:extLst>
                </a:gridCol>
              </a:tblGrid>
              <a:tr h="1113905">
                <a:tc>
                  <a:txBody>
                    <a:bodyPr/>
                    <a:lstStyle/>
                    <a:p>
                      <a:r>
                        <a:rPr lang="en-US" sz="1200" dirty="0">
                          <a:effectLst/>
                        </a:rPr>
                        <a:t>[1]</a:t>
                      </a:r>
                      <a:r>
                        <a:rPr lang="en-US" sz="1200" dirty="0" err="1">
                          <a:effectLst/>
                        </a:rPr>
                        <a:t>Ishio</a:t>
                      </a:r>
                      <a:r>
                        <a:rPr lang="en-US" sz="1200" dirty="0">
                          <a:effectLst/>
                        </a:rPr>
                        <a:t>, et al.,</a:t>
                      </a:r>
                      <a:r>
                        <a:rPr lang="ja-JP" altLang="en-US" sz="1200" dirty="0">
                          <a:effectLst/>
                        </a:rPr>
                        <a:t> </a:t>
                      </a:r>
                      <a:r>
                        <a:rPr lang="en-US" altLang="ja-JP" sz="1200" dirty="0">
                          <a:effectLst/>
                        </a:rPr>
                        <a:t>“</a:t>
                      </a:r>
                      <a:r>
                        <a:rPr lang="en-US" altLang="ja-JP" sz="1200" dirty="0"/>
                        <a:t>Software Ingredients: Detection of Third-party Component Reuse in Java Software Release”,</a:t>
                      </a:r>
                      <a:r>
                        <a:rPr lang="en-US" altLang="ja-JP" sz="1200" baseline="0" dirty="0"/>
                        <a:t> </a:t>
                      </a:r>
                      <a:r>
                        <a:rPr lang="en-US" sz="1200" dirty="0">
                          <a:effectLst/>
                        </a:rPr>
                        <a:t>Proceedings of the 13th International Conference on Mining Software Repositories, pp.339-350</a:t>
                      </a:r>
                    </a:p>
                    <a:p>
                      <a:r>
                        <a:rPr lang="en-US" sz="1200" dirty="0">
                          <a:effectLst/>
                        </a:rPr>
                        <a:t>[2]</a:t>
                      </a:r>
                      <a:r>
                        <a:rPr lang="ja-JP" altLang="en-US" sz="1200" dirty="0">
                          <a:effectLst/>
                        </a:rPr>
                        <a:t>矢野ら</a:t>
                      </a:r>
                      <a:r>
                        <a:rPr lang="en-US" altLang="ja-JP" sz="1200" dirty="0">
                          <a:effectLst/>
                        </a:rPr>
                        <a:t>, “</a:t>
                      </a:r>
                      <a:r>
                        <a:rPr kumimoji="1" lang="en-US" altLang="ja-JP" sz="1200" b="0" i="0" kern="1200" dirty="0">
                          <a:solidFill>
                            <a:schemeClr val="tx1"/>
                          </a:solidFill>
                          <a:effectLst/>
                          <a:latin typeface="+mn-lt"/>
                          <a:ea typeface="+mn-ea"/>
                          <a:cs typeface="+mn-cs"/>
                        </a:rPr>
                        <a:t>Java</a:t>
                      </a:r>
                      <a:r>
                        <a:rPr kumimoji="1" lang="ja-JP" altLang="en-US" sz="1200" b="0" i="0" kern="1200" dirty="0">
                          <a:solidFill>
                            <a:schemeClr val="tx1"/>
                          </a:solidFill>
                          <a:effectLst/>
                          <a:latin typeface="+mn-lt"/>
                          <a:ea typeface="+mn-ea"/>
                          <a:cs typeface="+mn-cs"/>
                        </a:rPr>
                        <a:t>バイトコード比較を用いたライブラリ再利用検出ツールの提案</a:t>
                      </a:r>
                      <a:r>
                        <a:rPr lang="en-US" altLang="ja-JP" sz="1200" dirty="0">
                          <a:effectLst/>
                        </a:rPr>
                        <a:t>”, </a:t>
                      </a:r>
                      <a:r>
                        <a:rPr kumimoji="1" lang="ja-JP" altLang="en-US" sz="1200" b="0" i="0" kern="1200" dirty="0">
                          <a:solidFill>
                            <a:schemeClr val="tx1"/>
                          </a:solidFill>
                          <a:effectLst/>
                          <a:latin typeface="+mn-lt"/>
                          <a:ea typeface="+mn-ea"/>
                          <a:cs typeface="+mn-cs"/>
                        </a:rPr>
                        <a:t>情報処理学会研究報告</a:t>
                      </a:r>
                      <a:r>
                        <a:rPr kumimoji="1" lang="en-US" altLang="ja-JP" sz="1200" b="0" i="0" kern="1200" dirty="0">
                          <a:solidFill>
                            <a:schemeClr val="tx1"/>
                          </a:solidFill>
                          <a:effectLst/>
                          <a:latin typeface="+mn-lt"/>
                          <a:ea typeface="+mn-ea"/>
                          <a:cs typeface="+mn-cs"/>
                        </a:rPr>
                        <a:t>, Vol.2017-SE-195</a:t>
                      </a:r>
                      <a:endParaRPr lang="en-US" sz="1200" dirty="0">
                        <a:effectLst/>
                      </a:endParaRPr>
                    </a:p>
                  </a:txBody>
                  <a:tcPr marL="63500" marR="63500" marT="63500" marB="6350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28</a:t>
            </a:fld>
            <a:endParaRPr lang="en-US" altLang="ja-JP"/>
          </a:p>
        </p:txBody>
      </p:sp>
    </p:spTree>
    <p:extLst>
      <p:ext uri="{BB962C8B-B14F-4D97-AF65-F5344CB8AC3E}">
        <p14:creationId xmlns:p14="http://schemas.microsoft.com/office/powerpoint/2010/main" val="3005383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要素技術</a:t>
            </a:r>
            <a:endParaRPr kumimoji="1" lang="ja-JP" altLang="en-US" dirty="0"/>
          </a:p>
        </p:txBody>
      </p:sp>
      <p:sp>
        <p:nvSpPr>
          <p:cNvPr id="3" name="コンテンツ プレースホルダー 2"/>
          <p:cNvSpPr>
            <a:spLocks noGrp="1"/>
          </p:cNvSpPr>
          <p:nvPr>
            <p:ph idx="1"/>
          </p:nvPr>
        </p:nvSpPr>
        <p:spPr/>
        <p:txBody>
          <a:bodyPr/>
          <a:lstStyle/>
          <a:p>
            <a:r>
              <a:rPr lang="en-US" altLang="ja-JP" dirty="0"/>
              <a:t>b-Bit </a:t>
            </a:r>
            <a:r>
              <a:rPr lang="en-US" altLang="ja-JP" dirty="0" err="1"/>
              <a:t>MinHash</a:t>
            </a:r>
            <a:endParaRPr lang="en-US" altLang="ja-JP" dirty="0"/>
          </a:p>
          <a:p>
            <a:pPr lvl="1"/>
            <a:r>
              <a:rPr lang="ja-JP" altLang="en-US" dirty="0"/>
              <a:t>集合から計算したハッシュ値で集合同士の類似度を軽量に計算する手法</a:t>
            </a:r>
            <a:endParaRPr lang="en-US" altLang="ja-JP" dirty="0"/>
          </a:p>
          <a:p>
            <a:r>
              <a:rPr lang="en-US" altLang="ja-JP" dirty="0"/>
              <a:t>Lexical Analysis</a:t>
            </a:r>
          </a:p>
          <a:p>
            <a:pPr lvl="1"/>
            <a:r>
              <a:rPr kumimoji="1" lang="ja-JP" altLang="en-US" dirty="0"/>
              <a:t>字句解析</a:t>
            </a:r>
            <a:r>
              <a:rPr kumimoji="1" lang="en-US" altLang="ja-JP" dirty="0"/>
              <a:t>(</a:t>
            </a:r>
            <a:r>
              <a:rPr kumimoji="1" lang="ja-JP" altLang="en-US" dirty="0"/>
              <a:t>予約語と識別子の判別</a:t>
            </a:r>
            <a:r>
              <a:rPr kumimoji="1" lang="en-US" altLang="ja-JP" dirty="0"/>
              <a:t>)</a:t>
            </a:r>
          </a:p>
          <a:p>
            <a:pPr lvl="1"/>
            <a:r>
              <a:rPr lang="en-US" altLang="ja-JP" dirty="0"/>
              <a:t>C/C++, Java, JavaScript</a:t>
            </a:r>
            <a:r>
              <a:rPr lang="ja-JP" altLang="en-US" dirty="0"/>
              <a:t>対応</a:t>
            </a:r>
            <a:endParaRPr kumimoji="1" lang="en-US" altLang="ja-JP" dirty="0"/>
          </a:p>
          <a:p>
            <a:r>
              <a:rPr kumimoji="1" lang="en-US" altLang="ja-JP" dirty="0"/>
              <a:t>N-gram</a:t>
            </a:r>
          </a:p>
          <a:p>
            <a:pPr lvl="1"/>
            <a:r>
              <a:rPr kumimoji="1" lang="ja-JP" altLang="en-US" dirty="0"/>
              <a:t>字句の順序をある程度保存</a:t>
            </a:r>
            <a:endParaRPr kumimoji="1" lang="en-US" altLang="ja-JP"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29</a:t>
            </a:fld>
            <a:endParaRPr lang="en-US" altLang="ja-JP"/>
          </a:p>
        </p:txBody>
      </p:sp>
    </p:spTree>
    <p:extLst>
      <p:ext uri="{BB962C8B-B14F-4D97-AF65-F5344CB8AC3E}">
        <p14:creationId xmlns:p14="http://schemas.microsoft.com/office/powerpoint/2010/main" val="2392837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ライブラリの利用法</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a:t>通常は別の</a:t>
            </a:r>
            <a:r>
              <a:rPr lang="en-US" altLang="ja-JP" sz="2800" dirty="0"/>
              <a:t>JAR</a:t>
            </a:r>
            <a:r>
              <a:rPr lang="ja-JP" altLang="en-US" sz="2800" dirty="0"/>
              <a:t>ファイルを参照して利用</a:t>
            </a:r>
            <a:endParaRPr lang="en-US" altLang="ja-JP" sz="2800" dirty="0"/>
          </a:p>
          <a:p>
            <a:endParaRPr kumimoji="1" lang="en-US" altLang="ja-JP" sz="2800" dirty="0"/>
          </a:p>
          <a:p>
            <a:endParaRPr lang="en-US" altLang="ja-JP" sz="2800" dirty="0"/>
          </a:p>
          <a:p>
            <a:endParaRPr kumimoji="1" lang="en-US" altLang="ja-JP" sz="2800" dirty="0"/>
          </a:p>
          <a:p>
            <a:r>
              <a:rPr lang="en-US" altLang="ja-JP" sz="2800" dirty="0"/>
              <a:t>JAR</a:t>
            </a:r>
            <a:r>
              <a:rPr lang="ja-JP" altLang="en-US" sz="2800" dirty="0"/>
              <a:t>に含まれるクラスファイルを取り込んでいるソフトウェアも存在</a:t>
            </a:r>
            <a:endParaRPr lang="en-US" altLang="ja-JP" sz="2800" dirty="0"/>
          </a:p>
          <a:p>
            <a:pPr lvl="1"/>
            <a:r>
              <a:rPr lang="en-US" altLang="ja-JP" sz="2400" dirty="0"/>
              <a:t>Maven Repository</a:t>
            </a:r>
            <a:r>
              <a:rPr lang="ja-JP" altLang="en-US" sz="2400" dirty="0"/>
              <a:t>中のライブラリのうち</a:t>
            </a:r>
            <a:r>
              <a:rPr lang="en-US" altLang="ja-JP" sz="2400" dirty="0"/>
              <a:t>13%</a:t>
            </a:r>
            <a:r>
              <a:rPr lang="ja-JP" altLang="en-US" sz="2400" dirty="0"/>
              <a:t>はほかのライブラリのクラスファイルを含む</a:t>
            </a:r>
            <a:endParaRPr kumimoji="1" lang="ja-JP" altLang="en-US"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a:t>
            </a:fld>
            <a:endParaRPr lang="en-US" altLang="ja-JP"/>
          </a:p>
        </p:txBody>
      </p:sp>
      <p:pic>
        <p:nvPicPr>
          <p:cNvPr id="5" name="図 4"/>
          <p:cNvPicPr>
            <a:picLocks noChangeAspect="1"/>
          </p:cNvPicPr>
          <p:nvPr/>
        </p:nvPicPr>
        <p:blipFill rotWithShape="1">
          <a:blip r:embed="rId3"/>
          <a:srcRect l="13132" r="14140"/>
          <a:stretch/>
        </p:blipFill>
        <p:spPr>
          <a:xfrm>
            <a:off x="2782135" y="2365697"/>
            <a:ext cx="597278" cy="821255"/>
          </a:xfrm>
          <a:prstGeom prst="rect">
            <a:avLst/>
          </a:prstGeom>
        </p:spPr>
      </p:pic>
      <p:sp>
        <p:nvSpPr>
          <p:cNvPr id="7" name="テキスト ボックス 6"/>
          <p:cNvSpPr txBox="1"/>
          <p:nvPr/>
        </p:nvSpPr>
        <p:spPr>
          <a:xfrm>
            <a:off x="2134040" y="3206660"/>
            <a:ext cx="1893467" cy="400110"/>
          </a:xfrm>
          <a:prstGeom prst="rect">
            <a:avLst/>
          </a:prstGeom>
          <a:noFill/>
        </p:spPr>
        <p:txBody>
          <a:bodyPr wrap="none" rtlCol="0">
            <a:spAutoFit/>
          </a:bodyPr>
          <a:lstStyle/>
          <a:p>
            <a:r>
              <a:rPr kumimoji="1" lang="en-US" altLang="ja-JP" sz="2000" dirty="0"/>
              <a:t>MySoftware.jar</a:t>
            </a:r>
            <a:endParaRPr kumimoji="1" lang="ja-JP" altLang="en-US" sz="2000" dirty="0"/>
          </a:p>
        </p:txBody>
      </p:sp>
      <p:pic>
        <p:nvPicPr>
          <p:cNvPr id="8" name="図 7"/>
          <p:cNvPicPr>
            <a:picLocks noChangeAspect="1"/>
          </p:cNvPicPr>
          <p:nvPr/>
        </p:nvPicPr>
        <p:blipFill rotWithShape="1">
          <a:blip r:embed="rId3"/>
          <a:srcRect l="13132" r="14140"/>
          <a:stretch/>
        </p:blipFill>
        <p:spPr>
          <a:xfrm>
            <a:off x="5852547" y="2365697"/>
            <a:ext cx="597278" cy="821255"/>
          </a:xfrm>
          <a:prstGeom prst="rect">
            <a:avLst/>
          </a:prstGeom>
        </p:spPr>
      </p:pic>
      <p:sp>
        <p:nvSpPr>
          <p:cNvPr id="9" name="テキスト ボックス 8"/>
          <p:cNvSpPr txBox="1"/>
          <p:nvPr/>
        </p:nvSpPr>
        <p:spPr>
          <a:xfrm>
            <a:off x="5498509" y="3206660"/>
            <a:ext cx="1305357" cy="400110"/>
          </a:xfrm>
          <a:prstGeom prst="rect">
            <a:avLst/>
          </a:prstGeom>
          <a:noFill/>
        </p:spPr>
        <p:txBody>
          <a:bodyPr wrap="none" rtlCol="0">
            <a:spAutoFit/>
          </a:bodyPr>
          <a:lstStyle/>
          <a:p>
            <a:pPr algn="ctr"/>
            <a:r>
              <a:rPr kumimoji="1" lang="en-US" altLang="ja-JP" sz="2000" dirty="0"/>
              <a:t>Library.jar</a:t>
            </a:r>
            <a:endParaRPr kumimoji="1" lang="ja-JP" altLang="en-US" sz="2000" dirty="0"/>
          </a:p>
        </p:txBody>
      </p:sp>
      <p:cxnSp>
        <p:nvCxnSpPr>
          <p:cNvPr id="11" name="直線矢印コネクタ 10"/>
          <p:cNvCxnSpPr/>
          <p:nvPr/>
        </p:nvCxnSpPr>
        <p:spPr>
          <a:xfrm>
            <a:off x="3859306" y="2608730"/>
            <a:ext cx="157196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3834257" y="2604281"/>
            <a:ext cx="1638590" cy="400110"/>
          </a:xfrm>
          <a:prstGeom prst="rect">
            <a:avLst/>
          </a:prstGeom>
          <a:noFill/>
        </p:spPr>
        <p:txBody>
          <a:bodyPr wrap="none" rtlCol="0">
            <a:spAutoFit/>
          </a:bodyPr>
          <a:lstStyle/>
          <a:p>
            <a:r>
              <a:rPr lang="ja-JP" altLang="en-US" sz="2000" dirty="0"/>
              <a:t>参照して利用</a:t>
            </a:r>
            <a:endParaRPr kumimoji="1" lang="ja-JP" altLang="en-US" sz="2000" dirty="0"/>
          </a:p>
        </p:txBody>
      </p:sp>
    </p:spTree>
    <p:extLst>
      <p:ext uri="{BB962C8B-B14F-4D97-AF65-F5344CB8AC3E}">
        <p14:creationId xmlns:p14="http://schemas.microsoft.com/office/powerpoint/2010/main" val="4004586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b-Bit </a:t>
            </a:r>
            <a:r>
              <a:rPr kumimoji="1" lang="en-US" altLang="ja-JP" dirty="0" err="1"/>
              <a:t>MinHash</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LSH</a:t>
            </a:r>
            <a:r>
              <a:rPr kumimoji="1" lang="ja-JP" altLang="en-US" dirty="0"/>
              <a:t>の</a:t>
            </a:r>
            <a:r>
              <a:rPr kumimoji="1" lang="en-US" altLang="ja-JP" dirty="0"/>
              <a:t>1</a:t>
            </a:r>
            <a:r>
              <a:rPr kumimoji="1" lang="ja-JP" altLang="en-US" dirty="0"/>
              <a:t>種</a:t>
            </a:r>
            <a:r>
              <a:rPr lang="ja-JP" altLang="en-US" dirty="0"/>
              <a:t>の</a:t>
            </a:r>
            <a:r>
              <a:rPr lang="en-US" altLang="ja-JP" dirty="0" err="1"/>
              <a:t>MinHash</a:t>
            </a:r>
            <a:r>
              <a:rPr lang="ja-JP" altLang="en-US" dirty="0"/>
              <a:t>の拡張</a:t>
            </a:r>
            <a:endParaRPr lang="en-US" altLang="ja-JP" dirty="0"/>
          </a:p>
          <a:p>
            <a:r>
              <a:rPr kumimoji="1" lang="en-US" altLang="ja-JP" dirty="0" err="1"/>
              <a:t>MinHash</a:t>
            </a:r>
            <a:endParaRPr lang="en-US" altLang="ja-JP" dirty="0"/>
          </a:p>
          <a:p>
            <a:pPr lvl="1"/>
            <a:r>
              <a:rPr lang="ja-JP" altLang="en-US" dirty="0"/>
              <a:t>全体集合</a:t>
            </a:r>
            <a:r>
              <a:rPr lang="en-US" altLang="ja-JP" dirty="0"/>
              <a:t>U</a:t>
            </a:r>
            <a:r>
              <a:rPr lang="ja-JP" altLang="en-US" dirty="0"/>
              <a:t>を考え、</a:t>
            </a:r>
            <a:r>
              <a:rPr lang="en-US" altLang="ja-JP" dirty="0"/>
              <a:t>U</a:t>
            </a:r>
            <a:r>
              <a:rPr lang="ja-JP" altLang="en-US" dirty="0"/>
              <a:t>からランダムに要素を取り出したとき、</a:t>
            </a:r>
            <a:r>
              <a:rPr lang="en-US" altLang="ja-JP" dirty="0"/>
              <a:t>U</a:t>
            </a:r>
            <a:r>
              <a:rPr lang="ja-JP" altLang="en-US" dirty="0"/>
              <a:t>⊃</a:t>
            </a:r>
            <a:r>
              <a:rPr lang="en-US" altLang="ja-JP" dirty="0"/>
              <a:t>S_1</a:t>
            </a:r>
            <a:r>
              <a:rPr lang="ja-JP" altLang="en-US" dirty="0" err="1"/>
              <a:t>、</a:t>
            </a:r>
            <a:r>
              <a:rPr lang="en-US" altLang="ja-JP" dirty="0"/>
              <a:t>U</a:t>
            </a:r>
            <a:r>
              <a:rPr lang="ja-JP" altLang="en-US" dirty="0"/>
              <a:t>⊃</a:t>
            </a:r>
            <a:r>
              <a:rPr lang="en-US" altLang="ja-JP" dirty="0"/>
              <a:t>S_2</a:t>
            </a:r>
            <a:r>
              <a:rPr lang="ja-JP" altLang="en-US" dirty="0"/>
              <a:t>である異なる二つの集合</a:t>
            </a:r>
            <a:r>
              <a:rPr lang="en-US" altLang="ja-JP" dirty="0"/>
              <a:t>S_1,S_2</a:t>
            </a:r>
            <a:r>
              <a:rPr lang="ja-JP" altLang="en-US" dirty="0"/>
              <a:t>の共通部分に含まれる要素が取り出される確率が</a:t>
            </a:r>
            <a:r>
              <a:rPr lang="en-US" altLang="ja-JP" dirty="0" err="1"/>
              <a:t>Jaccard</a:t>
            </a:r>
            <a:r>
              <a:rPr lang="ja-JP" altLang="en-US" dirty="0"/>
              <a:t>係数と一致</a:t>
            </a:r>
            <a:endParaRPr lang="en-US" altLang="ja-JP" dirty="0"/>
          </a:p>
          <a:p>
            <a:pPr lvl="1"/>
            <a:r>
              <a:rPr lang="en-US" altLang="ja-JP" dirty="0" err="1"/>
              <a:t>MinHash</a:t>
            </a:r>
            <a:r>
              <a:rPr lang="ja-JP" altLang="en-US" dirty="0"/>
              <a:t>法ではランダム取り出しを複数のハッシュ族</a:t>
            </a:r>
            <a:r>
              <a:rPr lang="en-US" altLang="ja-JP" dirty="0"/>
              <a:t>H</a:t>
            </a:r>
            <a:r>
              <a:rPr lang="ja-JP" altLang="en-US" dirty="0"/>
              <a:t>を比較したい集合の各要素に適用して最小値を比較することで実現</a:t>
            </a:r>
            <a:endParaRPr lang="en-US" altLang="ja-JP"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30</a:t>
            </a:fld>
            <a:endParaRPr lang="en-US" altLang="ja-JP"/>
          </a:p>
        </p:txBody>
      </p:sp>
    </p:spTree>
    <p:extLst>
      <p:ext uri="{BB962C8B-B14F-4D97-AF65-F5344CB8AC3E}">
        <p14:creationId xmlns:p14="http://schemas.microsoft.com/office/powerpoint/2010/main" val="2939456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b-Bit </a:t>
            </a:r>
            <a:r>
              <a:rPr kumimoji="1" lang="en-US" altLang="ja-JP" dirty="0" err="1"/>
              <a:t>MinHash</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a:t>MinHash</a:t>
            </a:r>
            <a:r>
              <a:rPr kumimoji="1" lang="ja-JP" altLang="en-US" dirty="0"/>
              <a:t>の欠点</a:t>
            </a:r>
            <a:endParaRPr kumimoji="1" lang="en-US" altLang="ja-JP" dirty="0"/>
          </a:p>
          <a:p>
            <a:pPr lvl="1"/>
            <a:r>
              <a:rPr lang="ja-JP" altLang="en-US" dirty="0"/>
              <a:t>誤差の分散を小さくするには保存するハッシュ値の数が十分である必要</a:t>
            </a:r>
            <a:endParaRPr lang="en-US" altLang="ja-JP" dirty="0"/>
          </a:p>
          <a:p>
            <a:pPr lvl="2"/>
            <a:r>
              <a:rPr kumimoji="1" lang="en-US" altLang="ja-JP" dirty="0"/>
              <a:t>64bit</a:t>
            </a:r>
            <a:r>
              <a:rPr kumimoji="1" lang="ja-JP" altLang="en-US" dirty="0"/>
              <a:t>整数を</a:t>
            </a:r>
            <a:r>
              <a:rPr kumimoji="1" lang="en-US" altLang="ja-JP" dirty="0"/>
              <a:t>960</a:t>
            </a:r>
            <a:r>
              <a:rPr kumimoji="1" lang="ja-JP" altLang="en-US" dirty="0"/>
              <a:t>個</a:t>
            </a:r>
            <a:r>
              <a:rPr kumimoji="1" lang="en-US" altLang="ja-JP" dirty="0"/>
              <a:t>-&gt;1</a:t>
            </a:r>
            <a:r>
              <a:rPr kumimoji="1" lang="ja-JP" altLang="en-US" dirty="0"/>
              <a:t>要素当たり</a:t>
            </a:r>
            <a:r>
              <a:rPr kumimoji="1" lang="en-US" altLang="ja-JP" dirty="0"/>
              <a:t>7.5KB</a:t>
            </a:r>
          </a:p>
          <a:p>
            <a:pPr lvl="2"/>
            <a:r>
              <a:rPr lang="ja-JP" altLang="en-US" dirty="0"/>
              <a:t>保存サイズ大、読み込みコスト大</a:t>
            </a:r>
            <a:endParaRPr lang="en-US" altLang="ja-JP" dirty="0"/>
          </a:p>
          <a:p>
            <a:r>
              <a:rPr lang="en-US" altLang="ja-JP" dirty="0"/>
              <a:t>b-Bit </a:t>
            </a:r>
            <a:r>
              <a:rPr lang="en-US" altLang="ja-JP" dirty="0" err="1"/>
              <a:t>MinHash</a:t>
            </a:r>
            <a:endParaRPr lang="en-US" altLang="ja-JP" dirty="0"/>
          </a:p>
          <a:p>
            <a:pPr lvl="1"/>
            <a:r>
              <a:rPr kumimoji="1" lang="ja-JP" altLang="en-US" dirty="0"/>
              <a:t>ハッシュ値の下位</a:t>
            </a:r>
            <a:r>
              <a:rPr kumimoji="1" lang="en-US" altLang="ja-JP" dirty="0"/>
              <a:t>b</a:t>
            </a:r>
            <a:r>
              <a:rPr kumimoji="1" lang="ja-JP" altLang="en-US" dirty="0"/>
              <a:t>ビットだけを用いる</a:t>
            </a:r>
            <a:endParaRPr kumimoji="1" lang="en-US" altLang="ja-JP" dirty="0"/>
          </a:p>
          <a:p>
            <a:pPr lvl="2"/>
            <a:r>
              <a:rPr lang="ja-JP" altLang="en-US" dirty="0"/>
              <a:t>分散が大きくなるので個数を増やす必要</a:t>
            </a:r>
            <a:endParaRPr lang="en-US" altLang="ja-JP" dirty="0"/>
          </a:p>
          <a:p>
            <a:pPr lvl="2"/>
            <a:r>
              <a:rPr kumimoji="1" lang="en-US" altLang="ja-JP" dirty="0"/>
              <a:t>1bit</a:t>
            </a:r>
            <a:r>
              <a:rPr kumimoji="1" lang="ja-JP" altLang="en-US" dirty="0"/>
              <a:t>を</a:t>
            </a:r>
            <a:r>
              <a:rPr kumimoji="1" lang="en-US" altLang="ja-JP" dirty="0"/>
              <a:t>2048</a:t>
            </a:r>
            <a:r>
              <a:rPr kumimoji="1" lang="ja-JP" altLang="en-US" dirty="0"/>
              <a:t>個</a:t>
            </a:r>
            <a:r>
              <a:rPr kumimoji="1" lang="en-US" altLang="ja-JP" dirty="0"/>
              <a:t>-&gt;</a:t>
            </a:r>
            <a:r>
              <a:rPr kumimoji="1" lang="ja-JP" altLang="en-US" dirty="0"/>
              <a:t>１要素当たり</a:t>
            </a:r>
            <a:r>
              <a:rPr lang="en-US" altLang="ja-JP" dirty="0"/>
              <a:t>256B</a:t>
            </a:r>
            <a:endParaRPr kumimoji="1"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31</a:t>
            </a:fld>
            <a:endParaRPr lang="en-US" altLang="ja-JP"/>
          </a:p>
        </p:txBody>
      </p:sp>
    </p:spTree>
    <p:extLst>
      <p:ext uri="{BB962C8B-B14F-4D97-AF65-F5344CB8AC3E}">
        <p14:creationId xmlns:p14="http://schemas.microsoft.com/office/powerpoint/2010/main" val="1962610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脆弱性を含むライブラリの再利用</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4</a:t>
            </a:fld>
            <a:endParaRPr lang="en-US" altLang="ja-JP"/>
          </a:p>
        </p:txBody>
      </p:sp>
      <p:graphicFrame>
        <p:nvGraphicFramePr>
          <p:cNvPr id="5" name="図表 4"/>
          <p:cNvGraphicFramePr/>
          <p:nvPr>
            <p:extLst>
              <p:ext uri="{D42A27DB-BD31-4B8C-83A1-F6EECF244321}">
                <p14:modId xmlns:p14="http://schemas.microsoft.com/office/powerpoint/2010/main" val="324190132"/>
              </p:ext>
            </p:extLst>
          </p:nvPr>
        </p:nvGraphicFramePr>
        <p:xfrm>
          <a:off x="138953" y="1831741"/>
          <a:ext cx="41103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3901982" y="1939759"/>
            <a:ext cx="4773706" cy="2246769"/>
          </a:xfrm>
          <a:prstGeom prst="rect">
            <a:avLst/>
          </a:prstGeom>
          <a:noFill/>
        </p:spPr>
        <p:txBody>
          <a:bodyPr wrap="square" rtlCol="0">
            <a:spAutoFit/>
          </a:bodyPr>
          <a:lstStyle/>
          <a:p>
            <a:r>
              <a:rPr kumimoji="1" lang="en-US" altLang="ja-JP" sz="2800" dirty="0"/>
              <a:t>Google Web Toolkit : </a:t>
            </a:r>
          </a:p>
          <a:p>
            <a:r>
              <a:rPr lang="en-US" altLang="ja-JP" sz="2800" dirty="0"/>
              <a:t>	</a:t>
            </a:r>
            <a:r>
              <a:rPr kumimoji="1" lang="ja-JP" altLang="en-US" sz="2800" dirty="0"/>
              <a:t>ウェブアプリ開発ツール</a:t>
            </a:r>
            <a:endParaRPr kumimoji="1" lang="en-US" altLang="ja-JP" sz="2800" dirty="0"/>
          </a:p>
          <a:p>
            <a:endParaRPr kumimoji="1" lang="en-US" altLang="ja-JP" sz="2800" dirty="0"/>
          </a:p>
          <a:p>
            <a:r>
              <a:rPr lang="ja-JP" altLang="en-US" sz="2800" dirty="0"/>
              <a:t>再利用したライブラリのバージョン情報はドキュメントにない</a:t>
            </a:r>
            <a:endParaRPr kumimoji="1" lang="ja-JP" altLang="en-US" sz="2800" dirty="0"/>
          </a:p>
        </p:txBody>
      </p:sp>
    </p:spTree>
    <p:extLst>
      <p:ext uri="{BB962C8B-B14F-4D97-AF65-F5344CB8AC3E}">
        <p14:creationId xmlns:p14="http://schemas.microsoft.com/office/powerpoint/2010/main" val="3399899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脆弱性を含むライブラリの再利用</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5</a:t>
            </a:fld>
            <a:endParaRPr lang="en-US" altLang="ja-JP"/>
          </a:p>
        </p:txBody>
      </p:sp>
      <p:graphicFrame>
        <p:nvGraphicFramePr>
          <p:cNvPr id="5" name="図表 4"/>
          <p:cNvGraphicFramePr/>
          <p:nvPr>
            <p:extLst>
              <p:ext uri="{D42A27DB-BD31-4B8C-83A1-F6EECF244321}">
                <p14:modId xmlns:p14="http://schemas.microsoft.com/office/powerpoint/2010/main" val="440172094"/>
              </p:ext>
            </p:extLst>
          </p:nvPr>
        </p:nvGraphicFramePr>
        <p:xfrm>
          <a:off x="138953" y="1831741"/>
          <a:ext cx="41103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3901982" y="1939759"/>
            <a:ext cx="4773706" cy="2985433"/>
          </a:xfrm>
          <a:prstGeom prst="rect">
            <a:avLst/>
          </a:prstGeom>
          <a:noFill/>
        </p:spPr>
        <p:txBody>
          <a:bodyPr wrap="square" rtlCol="0">
            <a:spAutoFit/>
          </a:bodyPr>
          <a:lstStyle/>
          <a:p>
            <a:r>
              <a:rPr kumimoji="1" lang="ja-JP" altLang="en-US" sz="2800" dirty="0"/>
              <a:t>脆弱性を持つバージョンが利用されていた</a:t>
            </a:r>
            <a:endParaRPr lang="en-US" altLang="ja-JP" sz="2800" dirty="0"/>
          </a:p>
          <a:p>
            <a:pPr marL="342900" indent="-342900">
              <a:buFont typeface="Arial" panose="020B0604020202020204" pitchFamily="34" charset="0"/>
              <a:buChar char="•"/>
            </a:pPr>
            <a:r>
              <a:rPr lang="en-US" altLang="ja-JP" sz="2400" dirty="0"/>
              <a:t>Apache Commons </a:t>
            </a:r>
            <a:r>
              <a:rPr lang="en-US" altLang="ja-JP" sz="2400" dirty="0" smtClean="0"/>
              <a:t>Collections</a:t>
            </a:r>
            <a:endParaRPr lang="en-US" altLang="ja-JP" sz="2400" dirty="0"/>
          </a:p>
          <a:p>
            <a:pPr marL="342900" indent="-342900">
              <a:buFont typeface="Arial" panose="020B0604020202020204" pitchFamily="34" charset="0"/>
              <a:buChar char="•"/>
            </a:pPr>
            <a:r>
              <a:rPr lang="en-US" altLang="ja-JP" sz="2400" dirty="0"/>
              <a:t>Apache </a:t>
            </a:r>
            <a:r>
              <a:rPr lang="en-US" altLang="ja-JP" sz="2400" dirty="0" err="1"/>
              <a:t>Xalan</a:t>
            </a:r>
            <a:endParaRPr lang="en-US" altLang="ja-JP" sz="2400" dirty="0"/>
          </a:p>
          <a:p>
            <a:endParaRPr lang="en-US" altLang="ja-JP" sz="2800" dirty="0"/>
          </a:p>
          <a:p>
            <a:r>
              <a:rPr lang="ja-JP" altLang="en-US" sz="2800" dirty="0"/>
              <a:t>開発元がアナウンスするまで利用者には不明</a:t>
            </a:r>
            <a:endParaRPr kumimoji="1" lang="ja-JP" altLang="en-US" sz="2800" dirty="0"/>
          </a:p>
        </p:txBody>
      </p:sp>
      <p:sp>
        <p:nvSpPr>
          <p:cNvPr id="3" name="テキスト ボックス 2"/>
          <p:cNvSpPr txBox="1"/>
          <p:nvPr/>
        </p:nvSpPr>
        <p:spPr>
          <a:xfrm>
            <a:off x="3723663" y="5588260"/>
            <a:ext cx="5124773" cy="830997"/>
          </a:xfrm>
          <a:prstGeom prst="rect">
            <a:avLst/>
          </a:prstGeom>
          <a:noFill/>
        </p:spPr>
        <p:txBody>
          <a:bodyPr wrap="square" rtlCol="0">
            <a:spAutoFit/>
          </a:bodyPr>
          <a:lstStyle/>
          <a:p>
            <a:r>
              <a:rPr kumimoji="1" lang="ja-JP" altLang="en-US" sz="2400" dirty="0"/>
              <a:t>内部のファイルからわかる情報のみでバージョンを検出する必要</a:t>
            </a:r>
          </a:p>
        </p:txBody>
      </p:sp>
      <p:sp>
        <p:nvSpPr>
          <p:cNvPr id="7" name="下矢印 6"/>
          <p:cNvSpPr/>
          <p:nvPr/>
        </p:nvSpPr>
        <p:spPr>
          <a:xfrm>
            <a:off x="5854726" y="4974925"/>
            <a:ext cx="434109" cy="5636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0644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0A0379-44BA-904B-908D-D41A7D67F01C}"/>
              </a:ext>
            </a:extLst>
          </p:cNvPr>
          <p:cNvSpPr>
            <a:spLocks noGrp="1"/>
          </p:cNvSpPr>
          <p:nvPr>
            <p:ph type="title"/>
          </p:nvPr>
        </p:nvSpPr>
        <p:spPr/>
        <p:txBody>
          <a:bodyPr/>
          <a:lstStyle/>
          <a:p>
            <a:r>
              <a:rPr kumimoji="1" lang="ja-JP" altLang="en-US" dirty="0"/>
              <a:t>既存研究：</a:t>
            </a:r>
            <a:r>
              <a:rPr kumimoji="1" lang="en-US" altLang="ja-JP" dirty="0"/>
              <a:t/>
            </a:r>
            <a:br>
              <a:rPr kumimoji="1" lang="en-US" altLang="ja-JP" dirty="0"/>
            </a:br>
            <a:r>
              <a:rPr kumimoji="1" lang="ja-JP" altLang="en-US" sz="4000" dirty="0"/>
              <a:t>クラスファイル比較による再利用分析</a:t>
            </a:r>
            <a:endParaRPr kumimoji="1" lang="ja-JP" altLang="en-US" dirty="0"/>
          </a:p>
        </p:txBody>
      </p:sp>
      <p:sp>
        <p:nvSpPr>
          <p:cNvPr id="3" name="コンテンツ プレースホルダー 2">
            <a:extLst>
              <a:ext uri="{FF2B5EF4-FFF2-40B4-BE49-F238E27FC236}">
                <a16:creationId xmlns:a16="http://schemas.microsoft.com/office/drawing/2014/main" id="{F6BAB39A-FE23-1646-B2A9-4DF898E1163D}"/>
              </a:ext>
            </a:extLst>
          </p:cNvPr>
          <p:cNvSpPr>
            <a:spLocks noGrp="1"/>
          </p:cNvSpPr>
          <p:nvPr>
            <p:ph idx="1"/>
          </p:nvPr>
        </p:nvSpPr>
        <p:spPr/>
        <p:txBody>
          <a:bodyPr/>
          <a:lstStyle/>
          <a:p>
            <a:r>
              <a:rPr kumimoji="1" lang="en-US" altLang="ja-JP" sz="2800" dirty="0"/>
              <a:t>Software </a:t>
            </a:r>
            <a:r>
              <a:rPr kumimoji="1" lang="en-US" altLang="ja-JP" sz="2800" dirty="0" err="1"/>
              <a:t>Bertillonage</a:t>
            </a:r>
            <a:r>
              <a:rPr kumimoji="1" lang="en-US" altLang="ja-JP" sz="2800" dirty="0"/>
              <a:t>[2]</a:t>
            </a:r>
          </a:p>
          <a:p>
            <a:pPr lvl="1"/>
            <a:r>
              <a:rPr kumimoji="1" lang="ja-JP" altLang="en-US" sz="2400" dirty="0"/>
              <a:t>クラスファイルの共有率から検出</a:t>
            </a:r>
            <a:endParaRPr kumimoji="1" lang="en-US" altLang="ja-JP" sz="2400" dirty="0"/>
          </a:p>
          <a:p>
            <a:r>
              <a:rPr lang="en-US" altLang="ja-JP" sz="2800" dirty="0"/>
              <a:t>Software Ingredients[3]</a:t>
            </a:r>
          </a:p>
          <a:p>
            <a:pPr lvl="1"/>
            <a:r>
              <a:rPr lang="ja-JP" altLang="en-US" sz="2400" dirty="0"/>
              <a:t>ライブラリの共有クラスの割合の高い順に貪欲法で　　　複数のライブラリを検出</a:t>
            </a:r>
            <a:endParaRPr lang="en-US" altLang="ja-JP" sz="2400" dirty="0"/>
          </a:p>
          <a:p>
            <a:r>
              <a:rPr kumimoji="1" lang="ja-JP" altLang="en-US" sz="2800" dirty="0"/>
              <a:t>矢野らの手法</a:t>
            </a:r>
            <a:r>
              <a:rPr kumimoji="1" lang="en-US" altLang="ja-JP" sz="2800" dirty="0"/>
              <a:t>[4]</a:t>
            </a:r>
          </a:p>
          <a:p>
            <a:pPr lvl="1"/>
            <a:r>
              <a:rPr kumimoji="1" lang="ja-JP" altLang="en-US" sz="2400" dirty="0"/>
              <a:t>共通するクラスを持つライブラリ全てで組み合わせ検索しクラスの取りこぼしのないような組み合わせを検出</a:t>
            </a:r>
          </a:p>
        </p:txBody>
      </p:sp>
      <p:graphicFrame>
        <p:nvGraphicFramePr>
          <p:cNvPr id="4" name="表 3">
            <a:extLst>
              <a:ext uri="{FF2B5EF4-FFF2-40B4-BE49-F238E27FC236}">
                <a16:creationId xmlns:a16="http://schemas.microsoft.com/office/drawing/2014/main" id="{6EAEF786-609B-344F-9A08-7D8119D1D839}"/>
              </a:ext>
            </a:extLst>
          </p:cNvPr>
          <p:cNvGraphicFramePr>
            <a:graphicFrameLocks noGrp="1"/>
          </p:cNvGraphicFramePr>
          <p:nvPr>
            <p:extLst>
              <p:ext uri="{D42A27DB-BD31-4B8C-83A1-F6EECF244321}">
                <p14:modId xmlns:p14="http://schemas.microsoft.com/office/powerpoint/2010/main" val="3112859509"/>
              </p:ext>
            </p:extLst>
          </p:nvPr>
        </p:nvGraphicFramePr>
        <p:xfrm>
          <a:off x="627335" y="5501079"/>
          <a:ext cx="7889330" cy="629920"/>
        </p:xfrm>
        <a:graphic>
          <a:graphicData uri="http://schemas.openxmlformats.org/drawingml/2006/table">
            <a:tbl>
              <a:tblPr/>
              <a:tblGrid>
                <a:gridCol w="7889330">
                  <a:extLst>
                    <a:ext uri="{9D8B030D-6E8A-4147-A177-3AD203B41FA5}">
                      <a16:colId xmlns:a16="http://schemas.microsoft.com/office/drawing/2014/main" val="20000"/>
                    </a:ext>
                  </a:extLst>
                </a:gridCol>
              </a:tblGrid>
              <a:tr h="529248">
                <a:tc>
                  <a:txBody>
                    <a:bodyPr/>
                    <a:lstStyle/>
                    <a:p>
                      <a:r>
                        <a:rPr lang="en-US" sz="1100" dirty="0">
                          <a:effectLst/>
                        </a:rPr>
                        <a:t>[2]Davies, et al., “</a:t>
                      </a:r>
                      <a:r>
                        <a:rPr lang="en-US" altLang="ja-JP" sz="1100" dirty="0" err="1"/>
                        <a:t>Softwarebertillonage</a:t>
                      </a:r>
                      <a:r>
                        <a:rPr lang="en-US" altLang="ja-JP" sz="1100" dirty="0"/>
                        <a:t>: Finding the provenance of an entity.” MSR 2011</a:t>
                      </a:r>
                      <a:endParaRPr lang="en-US" sz="1100" dirty="0">
                        <a:effectLst/>
                      </a:endParaRPr>
                    </a:p>
                    <a:p>
                      <a:r>
                        <a:rPr lang="en-US" sz="1100" dirty="0">
                          <a:effectLst/>
                        </a:rPr>
                        <a:t>[3]</a:t>
                      </a:r>
                      <a:r>
                        <a:rPr lang="en-US" sz="1100" dirty="0" err="1">
                          <a:effectLst/>
                        </a:rPr>
                        <a:t>Ishio</a:t>
                      </a:r>
                      <a:r>
                        <a:rPr lang="en-US" sz="1100" dirty="0">
                          <a:effectLst/>
                        </a:rPr>
                        <a:t>, et al.,</a:t>
                      </a:r>
                      <a:r>
                        <a:rPr lang="ja-JP" altLang="en-US" sz="1100" dirty="0">
                          <a:effectLst/>
                        </a:rPr>
                        <a:t> </a:t>
                      </a:r>
                      <a:r>
                        <a:rPr lang="en-US" altLang="ja-JP" sz="1100" dirty="0">
                          <a:effectLst/>
                        </a:rPr>
                        <a:t>“</a:t>
                      </a:r>
                      <a:r>
                        <a:rPr lang="en-US" altLang="ja-JP" sz="1100" dirty="0"/>
                        <a:t>Software Ingredients: Detection of Third-party Component Reuse in Java Software Release”,</a:t>
                      </a:r>
                      <a:r>
                        <a:rPr lang="en-US" altLang="ja-JP" sz="1100" baseline="0" dirty="0"/>
                        <a:t> </a:t>
                      </a:r>
                      <a:r>
                        <a:rPr lang="en-US" sz="1100" dirty="0">
                          <a:effectLst/>
                        </a:rPr>
                        <a:t>MSR 2016</a:t>
                      </a:r>
                    </a:p>
                    <a:p>
                      <a:r>
                        <a:rPr lang="en-US" sz="1100" dirty="0">
                          <a:effectLst/>
                        </a:rPr>
                        <a:t>[4]</a:t>
                      </a:r>
                      <a:r>
                        <a:rPr lang="ja-JP" altLang="en-US" sz="1100" dirty="0">
                          <a:effectLst/>
                        </a:rPr>
                        <a:t>矢野ら</a:t>
                      </a:r>
                      <a:r>
                        <a:rPr lang="en-US" altLang="ja-JP" sz="1100" dirty="0">
                          <a:effectLst/>
                        </a:rPr>
                        <a:t>, “</a:t>
                      </a:r>
                      <a:r>
                        <a:rPr kumimoji="1" lang="en-US" altLang="ja-JP" sz="1100" b="0" i="0" kern="1200" dirty="0">
                          <a:solidFill>
                            <a:schemeClr val="tx1"/>
                          </a:solidFill>
                          <a:effectLst/>
                          <a:latin typeface="+mn-lt"/>
                          <a:ea typeface="+mn-ea"/>
                          <a:cs typeface="+mn-cs"/>
                        </a:rPr>
                        <a:t>Java</a:t>
                      </a:r>
                      <a:r>
                        <a:rPr kumimoji="1" lang="ja-JP" altLang="en-US" sz="1100" b="0" i="0" kern="1200" dirty="0">
                          <a:solidFill>
                            <a:schemeClr val="tx1"/>
                          </a:solidFill>
                          <a:effectLst/>
                          <a:latin typeface="+mn-lt"/>
                          <a:ea typeface="+mn-ea"/>
                          <a:cs typeface="+mn-cs"/>
                        </a:rPr>
                        <a:t>バイトコード比較を用いたライブラリ再利用検出ツールの提案</a:t>
                      </a:r>
                      <a:r>
                        <a:rPr lang="en-US" altLang="ja-JP" sz="1100" dirty="0">
                          <a:effectLst/>
                        </a:rPr>
                        <a:t>”, </a:t>
                      </a:r>
                      <a:r>
                        <a:rPr kumimoji="1" lang="ja-JP" altLang="en-US" sz="1100" b="0" i="0" kern="1200" dirty="0">
                          <a:solidFill>
                            <a:schemeClr val="tx1"/>
                          </a:solidFill>
                          <a:effectLst/>
                          <a:latin typeface="+mn-lt"/>
                          <a:ea typeface="+mn-ea"/>
                          <a:cs typeface="+mn-cs"/>
                        </a:rPr>
                        <a:t>情報処理学会研究報告</a:t>
                      </a:r>
                      <a:r>
                        <a:rPr kumimoji="1" lang="en-US" altLang="ja-JP" sz="1100" b="0" i="0" kern="1200" dirty="0">
                          <a:solidFill>
                            <a:schemeClr val="tx1"/>
                          </a:solidFill>
                          <a:effectLst/>
                          <a:latin typeface="+mn-lt"/>
                          <a:ea typeface="+mn-ea"/>
                          <a:cs typeface="+mn-cs"/>
                        </a:rPr>
                        <a:t>, Vol.2017-SE-195, 2017</a:t>
                      </a:r>
                      <a:endParaRPr lang="en-US" sz="1100" dirty="0">
                        <a:effectLst/>
                      </a:endParaRPr>
                    </a:p>
                  </a:txBody>
                  <a:tcPr marL="63500" marR="63500" marT="63500" marB="6350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6</a:t>
            </a:fld>
            <a:endParaRPr lang="en-US" altLang="ja-JP"/>
          </a:p>
        </p:txBody>
      </p:sp>
    </p:spTree>
    <p:extLst>
      <p:ext uri="{BB962C8B-B14F-4D97-AF65-F5344CB8AC3E}">
        <p14:creationId xmlns:p14="http://schemas.microsoft.com/office/powerpoint/2010/main" val="3333371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パッケージに注目した検出</a:t>
            </a:r>
          </a:p>
        </p:txBody>
      </p:sp>
      <p:sp>
        <p:nvSpPr>
          <p:cNvPr id="3" name="コンテンツ プレースホルダー 2"/>
          <p:cNvSpPr>
            <a:spLocks noGrp="1"/>
          </p:cNvSpPr>
          <p:nvPr>
            <p:ph idx="1"/>
          </p:nvPr>
        </p:nvSpPr>
        <p:spPr/>
        <p:txBody>
          <a:bodyPr/>
          <a:lstStyle/>
          <a:p>
            <a:r>
              <a:rPr kumimoji="1" lang="ja-JP" altLang="en-US" sz="2800" dirty="0"/>
              <a:t>パッケージ間の類似度が高いものを検出</a:t>
            </a:r>
            <a:endParaRPr kumimoji="1" lang="en-US" altLang="ja-JP" sz="2800" dirty="0"/>
          </a:p>
          <a:p>
            <a:pPr lvl="1"/>
            <a:r>
              <a:rPr lang="ja-JP" altLang="en-US" sz="2400" dirty="0"/>
              <a:t>完全一致ではサンプルクラスを除いて再利用している場合に検出不能</a:t>
            </a:r>
            <a:endParaRPr kumimoji="1" lang="en-US" altLang="ja-JP"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7</a:t>
            </a:fld>
            <a:endParaRPr lang="en-US" altLang="ja-JP"/>
          </a:p>
        </p:txBody>
      </p:sp>
      <p:graphicFrame>
        <p:nvGraphicFramePr>
          <p:cNvPr id="12" name="コンテンツ プレースホルダー 5"/>
          <p:cNvGraphicFramePr>
            <a:graphicFrameLocks/>
          </p:cNvGraphicFramePr>
          <p:nvPr>
            <p:extLst>
              <p:ext uri="{D42A27DB-BD31-4B8C-83A1-F6EECF244321}">
                <p14:modId xmlns:p14="http://schemas.microsoft.com/office/powerpoint/2010/main" val="1927347433"/>
              </p:ext>
            </p:extLst>
          </p:nvPr>
        </p:nvGraphicFramePr>
        <p:xfrm>
          <a:off x="1574923" y="3055123"/>
          <a:ext cx="5983041" cy="1764323"/>
        </p:xfrm>
        <a:graphic>
          <a:graphicData uri="http://schemas.openxmlformats.org/drawingml/2006/table">
            <a:tbl>
              <a:tblPr firstRow="1" bandRow="1">
                <a:tableStyleId>{5C22544A-7EE6-4342-B048-85BDC9FD1C3A}</a:tableStyleId>
              </a:tblPr>
              <a:tblGrid>
                <a:gridCol w="1512147">
                  <a:extLst>
                    <a:ext uri="{9D8B030D-6E8A-4147-A177-3AD203B41FA5}">
                      <a16:colId xmlns:a16="http://schemas.microsoft.com/office/drawing/2014/main" val="2973992472"/>
                    </a:ext>
                  </a:extLst>
                </a:gridCol>
                <a:gridCol w="2235447">
                  <a:extLst>
                    <a:ext uri="{9D8B030D-6E8A-4147-A177-3AD203B41FA5}">
                      <a16:colId xmlns:a16="http://schemas.microsoft.com/office/drawing/2014/main" val="2412000048"/>
                    </a:ext>
                  </a:extLst>
                </a:gridCol>
                <a:gridCol w="2235447">
                  <a:extLst>
                    <a:ext uri="{9D8B030D-6E8A-4147-A177-3AD203B41FA5}">
                      <a16:colId xmlns:a16="http://schemas.microsoft.com/office/drawing/2014/main" val="2300169602"/>
                    </a:ext>
                  </a:extLst>
                </a:gridCol>
              </a:tblGrid>
              <a:tr h="849923">
                <a:tc>
                  <a:txBody>
                    <a:bodyPr/>
                    <a:lstStyle/>
                    <a:p>
                      <a:pPr algn="ctr"/>
                      <a:endParaRPr kumimoji="1" lang="ja-JP" altLang="en-US" sz="2400" dirty="0"/>
                    </a:p>
                  </a:txBody>
                  <a:tcPr anchor="ctr"/>
                </a:tc>
                <a:tc>
                  <a:txBody>
                    <a:bodyPr/>
                    <a:lstStyle/>
                    <a:p>
                      <a:pPr algn="ctr"/>
                      <a:r>
                        <a:rPr kumimoji="1" lang="ja-JP" altLang="en-US" sz="2400" dirty="0">
                          <a:solidFill>
                            <a:schemeClr val="tx1"/>
                          </a:solidFill>
                        </a:rPr>
                        <a:t>既存手法</a:t>
                      </a:r>
                    </a:p>
                  </a:txBody>
                  <a:tcPr anchor="ctr"/>
                </a:tc>
                <a:tc>
                  <a:txBody>
                    <a:bodyPr/>
                    <a:lstStyle/>
                    <a:p>
                      <a:pPr algn="ctr"/>
                      <a:r>
                        <a:rPr kumimoji="1" lang="ja-JP" altLang="en-US" sz="2400" dirty="0">
                          <a:solidFill>
                            <a:schemeClr val="tx1"/>
                          </a:solidFill>
                        </a:rPr>
                        <a:t>提案手法</a:t>
                      </a:r>
                    </a:p>
                  </a:txBody>
                  <a:tcPr anchor="ctr"/>
                </a:tc>
                <a:extLst>
                  <a:ext uri="{0D108BD9-81ED-4DB2-BD59-A6C34878D82A}">
                    <a16:rowId xmlns:a16="http://schemas.microsoft.com/office/drawing/2014/main" val="204125296"/>
                  </a:ext>
                </a:extLst>
              </a:tr>
              <a:tr h="370840">
                <a:tc>
                  <a:txBody>
                    <a:bodyPr/>
                    <a:lstStyle/>
                    <a:p>
                      <a:pPr algn="ctr"/>
                      <a:r>
                        <a:rPr kumimoji="1" lang="ja-JP" altLang="en-US" sz="2400" dirty="0"/>
                        <a:t>検出単位</a:t>
                      </a:r>
                    </a:p>
                  </a:txBody>
                  <a:tcPr anchor="ctr"/>
                </a:tc>
                <a:tc>
                  <a:txBody>
                    <a:bodyPr/>
                    <a:lstStyle/>
                    <a:p>
                      <a:pPr algn="ctr"/>
                      <a:r>
                        <a:rPr kumimoji="1" lang="ja-JP" altLang="en-US" sz="2400" dirty="0"/>
                        <a:t>クラス</a:t>
                      </a:r>
                    </a:p>
                  </a:txBody>
                  <a:tcPr anchor="ctr"/>
                </a:tc>
                <a:tc>
                  <a:txBody>
                    <a:bodyPr/>
                    <a:lstStyle/>
                    <a:p>
                      <a:pPr algn="ctr"/>
                      <a:r>
                        <a:rPr kumimoji="1" lang="ja-JP" altLang="en-US" sz="2400" dirty="0"/>
                        <a:t>パッケージ</a:t>
                      </a:r>
                    </a:p>
                  </a:txBody>
                  <a:tcPr anchor="ctr"/>
                </a:tc>
                <a:extLst>
                  <a:ext uri="{0D108BD9-81ED-4DB2-BD59-A6C34878D82A}">
                    <a16:rowId xmlns:a16="http://schemas.microsoft.com/office/drawing/2014/main" val="1073966185"/>
                  </a:ext>
                </a:extLst>
              </a:tr>
              <a:tr h="370840">
                <a:tc>
                  <a:txBody>
                    <a:bodyPr/>
                    <a:lstStyle/>
                    <a:p>
                      <a:pPr algn="ctr"/>
                      <a:r>
                        <a:rPr kumimoji="1" lang="ja-JP" altLang="en-US" sz="2400" dirty="0"/>
                        <a:t>検出方法</a:t>
                      </a:r>
                    </a:p>
                  </a:txBody>
                  <a:tcPr anchor="ctr"/>
                </a:tc>
                <a:tc>
                  <a:txBody>
                    <a:bodyPr/>
                    <a:lstStyle/>
                    <a:p>
                      <a:pPr algn="ctr"/>
                      <a:r>
                        <a:rPr kumimoji="1" lang="ja-JP" altLang="en-US" sz="2400" dirty="0"/>
                        <a:t>完全一致</a:t>
                      </a:r>
                    </a:p>
                  </a:txBody>
                  <a:tcPr anchor="ctr"/>
                </a:tc>
                <a:tc>
                  <a:txBody>
                    <a:bodyPr/>
                    <a:lstStyle/>
                    <a:p>
                      <a:pPr algn="ctr"/>
                      <a:r>
                        <a:rPr kumimoji="1" lang="ja-JP" altLang="en-US" sz="2400" dirty="0"/>
                        <a:t>高類似度</a:t>
                      </a:r>
                    </a:p>
                  </a:txBody>
                  <a:tcPr anchor="ctr"/>
                </a:tc>
                <a:extLst>
                  <a:ext uri="{0D108BD9-81ED-4DB2-BD59-A6C34878D82A}">
                    <a16:rowId xmlns:a16="http://schemas.microsoft.com/office/drawing/2014/main" val="2260297616"/>
                  </a:ext>
                </a:extLst>
              </a:tr>
            </a:tbl>
          </a:graphicData>
        </a:graphic>
      </p:graphicFrame>
      <p:sp>
        <p:nvSpPr>
          <p:cNvPr id="14" name="テキスト ボックス 13"/>
          <p:cNvSpPr txBox="1"/>
          <p:nvPr/>
        </p:nvSpPr>
        <p:spPr>
          <a:xfrm>
            <a:off x="1286933" y="4974230"/>
            <a:ext cx="3852337" cy="1384995"/>
          </a:xfrm>
          <a:prstGeom prst="rect">
            <a:avLst/>
          </a:prstGeom>
          <a:noFill/>
        </p:spPr>
        <p:txBody>
          <a:bodyPr wrap="none" rtlCol="0">
            <a:spAutoFit/>
          </a:bodyPr>
          <a:lstStyle/>
          <a:p>
            <a:r>
              <a:rPr kumimoji="1" lang="ja-JP" altLang="en-US" sz="2800" dirty="0"/>
              <a:t>パッケージ単位だと</a:t>
            </a:r>
            <a:r>
              <a:rPr kumimoji="1" lang="en-US" altLang="ja-JP" sz="2800" dirty="0"/>
              <a:t>……</a:t>
            </a:r>
          </a:p>
          <a:p>
            <a:pPr marL="914400" lvl="1" indent="-457200">
              <a:buFont typeface="Arial" panose="020B0604020202020204" pitchFamily="34" charset="0"/>
              <a:buChar char="•"/>
            </a:pPr>
            <a:r>
              <a:rPr kumimoji="1" lang="ja-JP" altLang="en-US" sz="2800" dirty="0"/>
              <a:t>計算コストを</a:t>
            </a:r>
            <a:r>
              <a:rPr lang="ja-JP" altLang="en-US" sz="2800" dirty="0">
                <a:solidFill>
                  <a:srgbClr val="FF0000"/>
                </a:solidFill>
              </a:rPr>
              <a:t>改善</a:t>
            </a:r>
            <a:endParaRPr kumimoji="1" lang="en-US" altLang="ja-JP" sz="2800" dirty="0">
              <a:solidFill>
                <a:srgbClr val="FF0000"/>
              </a:solidFill>
            </a:endParaRPr>
          </a:p>
          <a:p>
            <a:pPr marL="914400" lvl="1" indent="-457200">
              <a:buFont typeface="Arial" panose="020B0604020202020204" pitchFamily="34" charset="0"/>
              <a:buChar char="•"/>
            </a:pPr>
            <a:r>
              <a:rPr lang="ja-JP" altLang="en-US" sz="2800" dirty="0"/>
              <a:t>精度は</a:t>
            </a:r>
            <a:r>
              <a:rPr lang="ja-JP" altLang="en-US" sz="2800" dirty="0">
                <a:solidFill>
                  <a:srgbClr val="FF0000"/>
                </a:solidFill>
              </a:rPr>
              <a:t>維持</a:t>
            </a:r>
            <a:endParaRPr kumimoji="1" lang="ja-JP" altLang="en-US" sz="2800" dirty="0">
              <a:solidFill>
                <a:srgbClr val="FF0000"/>
              </a:solidFill>
            </a:endParaRPr>
          </a:p>
        </p:txBody>
      </p:sp>
    </p:spTree>
    <p:extLst>
      <p:ext uri="{BB962C8B-B14F-4D97-AF65-F5344CB8AC3E}">
        <p14:creationId xmlns:p14="http://schemas.microsoft.com/office/powerpoint/2010/main" val="4272353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パッケージ間の類似度</a:t>
            </a:r>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p:txBody>
              <a:bodyPr/>
              <a:lstStyle/>
              <a:p>
                <a:r>
                  <a:rPr lang="ja-JP" altLang="en-US" sz="2800" dirty="0"/>
                  <a:t>類似度の定義</a:t>
                </a:r>
                <a:r>
                  <a:rPr lang="en-US" altLang="ja-JP" sz="2800" dirty="0" smtClean="0"/>
                  <a:t>(</a:t>
                </a:r>
                <a:r>
                  <a:rPr lang="ja-JP" altLang="en-US" sz="2800" dirty="0" smtClean="0"/>
                  <a:t>クラス集合</a:t>
                </a:r>
                <a:r>
                  <a:rPr lang="ja-JP" altLang="en-US" sz="2800" dirty="0" smtClean="0"/>
                  <a:t>間</a:t>
                </a:r>
                <a:r>
                  <a:rPr lang="ja-JP" altLang="en-US" sz="2800" dirty="0"/>
                  <a:t>の</a:t>
                </a:r>
                <a:r>
                  <a:rPr lang="en-US" altLang="ja-JP" sz="2800" dirty="0" err="1"/>
                  <a:t>Jaccard</a:t>
                </a:r>
                <a:r>
                  <a:rPr lang="ja-JP" altLang="en-US" sz="2800" dirty="0"/>
                  <a:t>係数</a:t>
                </a:r>
                <a:r>
                  <a:rPr lang="en-US" altLang="ja-JP" sz="2800" dirty="0"/>
                  <a:t>)</a:t>
                </a:r>
              </a:p>
              <a:p>
                <a:pPr lvl="1"/>
                <a:r>
                  <a:rPr lang="ja-JP" altLang="en-US" sz="2400" dirty="0"/>
                  <a:t>パッケージ</a:t>
                </a:r>
                <a14:m>
                  <m:oMath xmlns:m="http://schemas.openxmlformats.org/officeDocument/2006/math">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𝑃</m:t>
                        </m:r>
                      </m:e>
                      <m:sub>
                        <m:r>
                          <a:rPr lang="en-US" altLang="ja-JP" sz="2400" b="0" i="1" dirty="0" smtClean="0">
                            <a:latin typeface="Cambria Math" panose="02040503050406030204" pitchFamily="18" charset="0"/>
                          </a:rPr>
                          <m:t>𝑎</m:t>
                        </m:r>
                      </m:sub>
                    </m:sSub>
                    <m:r>
                      <a:rPr lang="en-US" altLang="ja-JP" sz="2400" i="1" dirty="0" smtClean="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𝑃</m:t>
                        </m:r>
                      </m:e>
                      <m:sub>
                        <m:r>
                          <a:rPr lang="en-US" altLang="ja-JP" sz="2400" b="0" i="1" dirty="0" smtClean="0">
                            <a:latin typeface="Cambria Math" panose="02040503050406030204" pitchFamily="18" charset="0"/>
                          </a:rPr>
                          <m:t>𝑏</m:t>
                        </m:r>
                      </m:sub>
                    </m:sSub>
                  </m:oMath>
                </a14:m>
                <a:r>
                  <a:rPr lang="ja-JP" altLang="en-US" sz="2400" dirty="0"/>
                  <a:t>間の</a:t>
                </a:r>
                <a:r>
                  <a:rPr lang="ja-JP" altLang="en-US" sz="2400" dirty="0" smtClean="0"/>
                  <a:t>類似度</a:t>
                </a:r>
                <a:endParaRPr lang="en-US" altLang="ja-JP" sz="2400" dirty="0"/>
              </a:p>
              <a:p>
                <a:pPr marL="457200" lvl="1" indent="0">
                  <a:buNone/>
                </a:pPr>
                <a:endParaRPr lang="en-US" altLang="ja-JP" sz="2400" dirty="0">
                  <a:ea typeface="Cambria Math" panose="02040503050406030204" pitchFamily="18" charset="0"/>
                </a:endParaRPr>
              </a:p>
              <a:p>
                <a:pPr marL="0" indent="0">
                  <a:buNone/>
                </a:pPr>
                <a:endParaRPr lang="en-US" altLang="ja-JP" sz="2800" dirty="0"/>
              </a:p>
              <a:p>
                <a:r>
                  <a:rPr lang="ja-JP" altLang="en-US" sz="2800" dirty="0"/>
                  <a:t>実際にクラス集合同士を比較しては高コスト</a:t>
                </a:r>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333" t="-1887"/>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a:t>
            </a:fld>
            <a:endParaRPr lang="en-US" altLang="ja-JP"/>
          </a:p>
        </p:txBody>
      </p:sp>
      <p:sp>
        <p:nvSpPr>
          <p:cNvPr id="9" name="正方形/長方形 8"/>
          <p:cNvSpPr/>
          <p:nvPr/>
        </p:nvSpPr>
        <p:spPr>
          <a:xfrm>
            <a:off x="1867148" y="4458462"/>
            <a:ext cx="5923416" cy="523220"/>
          </a:xfrm>
          <a:prstGeom prst="rect">
            <a:avLst/>
          </a:prstGeom>
        </p:spPr>
        <p:txBody>
          <a:bodyPr wrap="none">
            <a:spAutoFit/>
          </a:bodyPr>
          <a:lstStyle/>
          <a:p>
            <a:r>
              <a:rPr lang="ja-JP" altLang="en-US" sz="2800" dirty="0"/>
              <a:t>類似度計算に</a:t>
            </a:r>
            <a:r>
              <a:rPr lang="en-US" altLang="ja-JP" sz="2800" dirty="0">
                <a:solidFill>
                  <a:srgbClr val="FF0000"/>
                </a:solidFill>
              </a:rPr>
              <a:t>b-bit </a:t>
            </a:r>
            <a:r>
              <a:rPr lang="en-US" altLang="ja-JP" sz="2800" dirty="0" err="1">
                <a:solidFill>
                  <a:srgbClr val="FF0000"/>
                </a:solidFill>
              </a:rPr>
              <a:t>MinHash</a:t>
            </a:r>
            <a:r>
              <a:rPr lang="ja-JP" altLang="en-US" sz="2800" dirty="0">
                <a:solidFill>
                  <a:srgbClr val="FF0000"/>
                </a:solidFill>
              </a:rPr>
              <a:t>法</a:t>
            </a:r>
            <a:r>
              <a:rPr lang="ja-JP" altLang="en-US" sz="2800" dirty="0"/>
              <a:t>を利用</a:t>
            </a:r>
          </a:p>
        </p:txBody>
      </p:sp>
      <p:sp>
        <p:nvSpPr>
          <p:cNvPr id="10" name="右矢印 9"/>
          <p:cNvSpPr/>
          <p:nvPr/>
        </p:nvSpPr>
        <p:spPr>
          <a:xfrm>
            <a:off x="1153343" y="4518869"/>
            <a:ext cx="567268" cy="402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5" name="正方形/長方形 4"/>
              <p:cNvSpPr/>
              <p:nvPr/>
            </p:nvSpPr>
            <p:spPr>
              <a:xfrm>
                <a:off x="2903745" y="2621997"/>
                <a:ext cx="3325398" cy="8561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altLang="ja-JP" sz="2400">
                          <a:latin typeface="Cambria Math" panose="02040503050406030204" pitchFamily="18" charset="0"/>
                        </a:rPr>
                        <m:t>sim</m:t>
                      </m:r>
                      <m:d>
                        <m:dPr>
                          <m:ctrlPr>
                            <a:rPr lang="en-US" altLang="ja-JP" sz="2400" i="1">
                              <a:latin typeface="Cambria Math" panose="02040503050406030204" pitchFamily="18" charset="0"/>
                            </a:rPr>
                          </m:ctrlPr>
                        </m:dPr>
                        <m:e>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𝑃</m:t>
                              </m:r>
                            </m:e>
                            <m:sub>
                              <m:r>
                                <a:rPr lang="en-US" altLang="ja-JP" sz="2400" i="1" dirty="0">
                                  <a:latin typeface="Cambria Math" panose="02040503050406030204" pitchFamily="18" charset="0"/>
                                </a:rPr>
                                <m:t>𝑎</m:t>
                              </m:r>
                            </m:sub>
                          </m:sSub>
                          <m:r>
                            <a:rPr lang="en-US" altLang="ja-JP" sz="2400" i="1" dirty="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𝑃</m:t>
                              </m:r>
                            </m:e>
                            <m:sub>
                              <m:r>
                                <a:rPr lang="en-US" altLang="ja-JP" sz="2400" i="1" dirty="0">
                                  <a:latin typeface="Cambria Math" panose="02040503050406030204" pitchFamily="18" charset="0"/>
                                </a:rPr>
                                <m:t>𝑏</m:t>
                              </m:r>
                            </m:sub>
                          </m:sSub>
                        </m:e>
                      </m:d>
                      <m:r>
                        <a:rPr lang="en-US" altLang="ja-JP" sz="2400">
                          <a:latin typeface="Cambria Math" panose="02040503050406030204" pitchFamily="18" charset="0"/>
                        </a:rPr>
                        <m:t>= </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𝑃</m:t>
                              </m:r>
                            </m:e>
                            <m:sub>
                              <m:r>
                                <a:rPr lang="en-US" altLang="ja-JP" sz="2400" i="1">
                                  <a:latin typeface="Cambria Math" panose="02040503050406030204" pitchFamily="18" charset="0"/>
                                </a:rPr>
                                <m:t>𝑎</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𝑏</m:t>
                              </m:r>
                            </m:sub>
                          </m:sSub>
                          <m:r>
                            <a:rPr lang="en-US" altLang="ja-JP" sz="2400" i="1">
                              <a:latin typeface="Cambria Math" panose="02040503050406030204" pitchFamily="18" charset="0"/>
                              <a:ea typeface="Cambria Math" panose="02040503050406030204" pitchFamily="18" charset="0"/>
                            </a:rPr>
                            <m:t>|</m:t>
                          </m:r>
                        </m:num>
                        <m:den>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𝑃</m:t>
                              </m:r>
                            </m:e>
                            <m:sub>
                              <m:r>
                                <a:rPr lang="en-US" altLang="ja-JP" sz="2400" i="1">
                                  <a:latin typeface="Cambria Math" panose="02040503050406030204" pitchFamily="18" charset="0"/>
                                </a:rPr>
                                <m:t>𝑎</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𝑃</m:t>
                              </m:r>
                            </m:e>
                            <m:sub>
                              <m:r>
                                <a:rPr lang="en-US" altLang="ja-JP" sz="2400" i="1">
                                  <a:latin typeface="Cambria Math" panose="02040503050406030204" pitchFamily="18" charset="0"/>
                                </a:rPr>
                                <m:t>𝑏</m:t>
                              </m:r>
                            </m:sub>
                          </m:sSub>
                          <m:r>
                            <a:rPr lang="en-US" altLang="ja-JP" sz="2400" i="1">
                              <a:latin typeface="Cambria Math" panose="02040503050406030204" pitchFamily="18" charset="0"/>
                              <a:ea typeface="Cambria Math" panose="02040503050406030204" pitchFamily="18" charset="0"/>
                            </a:rPr>
                            <m:t>|</m:t>
                          </m:r>
                        </m:den>
                      </m:f>
                    </m:oMath>
                  </m:oMathPara>
                </a14:m>
                <a:endParaRPr lang="ja-JP" altLang="en-US" sz="2400" dirty="0"/>
              </a:p>
            </p:txBody>
          </p:sp>
        </mc:Choice>
        <mc:Fallback>
          <p:sp>
            <p:nvSpPr>
              <p:cNvPr id="5" name="正方形/長方形 4"/>
              <p:cNvSpPr>
                <a:spLocks noRot="1" noChangeAspect="1" noMove="1" noResize="1" noEditPoints="1" noAdjustHandles="1" noChangeArrowheads="1" noChangeShapeType="1" noTextEdit="1"/>
              </p:cNvSpPr>
              <p:nvPr/>
            </p:nvSpPr>
            <p:spPr>
              <a:xfrm>
                <a:off x="2903745" y="2621997"/>
                <a:ext cx="3325398" cy="856132"/>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88990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14927169-BEF1-8346-84D7-69BA385869E9}"/>
              </a:ext>
            </a:extLst>
          </p:cNvPr>
          <p:cNvSpPr/>
          <p:nvPr/>
        </p:nvSpPr>
        <p:spPr>
          <a:xfrm>
            <a:off x="934390" y="3270378"/>
            <a:ext cx="1732507" cy="2089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C761D10-F068-BB47-9281-D60086FEE045}"/>
              </a:ext>
            </a:extLst>
          </p:cNvPr>
          <p:cNvSpPr>
            <a:spLocks noGrp="1"/>
          </p:cNvSpPr>
          <p:nvPr>
            <p:ph type="title"/>
          </p:nvPr>
        </p:nvSpPr>
        <p:spPr/>
        <p:txBody>
          <a:bodyPr/>
          <a:lstStyle/>
          <a:p>
            <a:r>
              <a:rPr lang="en-US" altLang="ja-JP" dirty="0"/>
              <a:t>b-bit </a:t>
            </a:r>
            <a:r>
              <a:rPr lang="en-US" altLang="ja-JP" dirty="0" err="1"/>
              <a:t>MinHash</a:t>
            </a:r>
            <a:endParaRPr kumimoji="1" lang="ja-JP" altLang="en-US"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856619FE-5BCA-AA4C-B92A-B0B85A435554}"/>
                  </a:ext>
                </a:extLst>
              </p:cNvPr>
              <p:cNvSpPr txBox="1"/>
              <p:nvPr/>
            </p:nvSpPr>
            <p:spPr>
              <a:xfrm>
                <a:off x="934390" y="3421107"/>
                <a:ext cx="1645735" cy="1938992"/>
              </a:xfrm>
              <a:prstGeom prst="rect">
                <a:avLst/>
              </a:prstGeom>
              <a:noFill/>
              <a:ln w="12700">
                <a:noFill/>
              </a:ln>
            </p:spPr>
            <p:txBody>
              <a:bodyPr wrap="square" rtlCol="0">
                <a:spAutoFit/>
              </a:bodyPr>
              <a:lstStyle/>
              <a:p>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𝑐</m:t>
                        </m:r>
                      </m:e>
                      <m:sub>
                        <m:r>
                          <a:rPr lang="en-US" altLang="ja-JP" sz="2400" b="0" i="1" smtClean="0">
                            <a:latin typeface="Cambria Math" panose="02040503050406030204" pitchFamily="18" charset="0"/>
                          </a:rPr>
                          <m:t>1</m:t>
                        </m:r>
                      </m:sub>
                    </m:sSub>
                  </m:oMath>
                </a14:m>
                <a:r>
                  <a:rPr lang="is-IS" altLang="ja-JP" sz="2400" dirty="0"/>
                  <a:t>:A.class</a:t>
                </a:r>
              </a:p>
              <a:p>
                <a14:m>
                  <m:oMath xmlns:m="http://schemas.openxmlformats.org/officeDocument/2006/math">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𝑐</m:t>
                        </m:r>
                      </m:e>
                      <m:sub>
                        <m:r>
                          <a:rPr lang="en-US" altLang="ja-JP" sz="2400" b="0" i="1" smtClean="0">
                            <a:latin typeface="Cambria Math" panose="02040503050406030204" pitchFamily="18" charset="0"/>
                          </a:rPr>
                          <m:t>2</m:t>
                        </m:r>
                      </m:sub>
                    </m:sSub>
                  </m:oMath>
                </a14:m>
                <a:r>
                  <a:rPr lang="pt-BR" altLang="ja-JP" sz="2400" dirty="0"/>
                  <a:t>:</a:t>
                </a:r>
                <a:r>
                  <a:rPr lang="pt-BR" altLang="ja-JP" sz="2400" dirty="0" err="1"/>
                  <a:t>B.class</a:t>
                </a:r>
                <a:endParaRPr lang="pt-BR" altLang="ja-JP" sz="2400" dirty="0"/>
              </a:p>
              <a:p>
                <a14:m>
                  <m:oMath xmlns:m="http://schemas.openxmlformats.org/officeDocument/2006/math">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𝑐</m:t>
                        </m:r>
                      </m:e>
                      <m:sub>
                        <m:r>
                          <a:rPr lang="en-US" altLang="ja-JP" sz="2400" b="0" i="1" smtClean="0">
                            <a:latin typeface="Cambria Math" panose="02040503050406030204" pitchFamily="18" charset="0"/>
                          </a:rPr>
                          <m:t>3</m:t>
                        </m:r>
                      </m:sub>
                    </m:sSub>
                  </m:oMath>
                </a14:m>
                <a:r>
                  <a:rPr lang="is-IS" altLang="ja-JP" sz="2400" dirty="0"/>
                  <a:t>:C.class</a:t>
                </a:r>
              </a:p>
              <a:p>
                <a14:m>
                  <m:oMath xmlns:m="http://schemas.openxmlformats.org/officeDocument/2006/math">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𝑐</m:t>
                        </m:r>
                      </m:e>
                      <m:sub>
                        <m:r>
                          <a:rPr lang="en-US" altLang="ja-JP" sz="2400" b="0" i="1" smtClean="0">
                            <a:latin typeface="Cambria Math" panose="02040503050406030204" pitchFamily="18" charset="0"/>
                          </a:rPr>
                          <m:t>4</m:t>
                        </m:r>
                      </m:sub>
                    </m:sSub>
                  </m:oMath>
                </a14:m>
                <a:r>
                  <a:rPr lang="en-US" altLang="ja-JP" sz="2400" dirty="0"/>
                  <a:t>:</a:t>
                </a:r>
                <a:r>
                  <a:rPr lang="en-US" altLang="ja-JP" sz="2400" dirty="0" err="1"/>
                  <a:t>D.class</a:t>
                </a:r>
                <a:endParaRPr lang="cs-CZ" altLang="ja-JP" sz="2400" dirty="0"/>
              </a:p>
              <a:p>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𝑐</m:t>
                        </m:r>
                      </m:e>
                      <m:sub>
                        <m:r>
                          <a:rPr lang="en-US" altLang="ja-JP" sz="2400" b="0" i="1" smtClean="0">
                            <a:latin typeface="Cambria Math" panose="02040503050406030204" pitchFamily="18" charset="0"/>
                          </a:rPr>
                          <m:t>5</m:t>
                        </m:r>
                      </m:sub>
                    </m:sSub>
                  </m:oMath>
                </a14:m>
                <a:r>
                  <a:rPr lang="is-IS" altLang="ja-JP" sz="2400" dirty="0"/>
                  <a:t>:E.class</a:t>
                </a:r>
              </a:p>
            </p:txBody>
          </p:sp>
        </mc:Choice>
        <mc:Fallback xmlns="">
          <p:sp>
            <p:nvSpPr>
              <p:cNvPr id="7" name="テキスト ボックス 6">
                <a:extLst>
                  <a:ext uri="{FF2B5EF4-FFF2-40B4-BE49-F238E27FC236}">
                    <a16:creationId xmlns:a16="http://schemas.microsoft.com/office/drawing/2014/main" id="{856619FE-5BCA-AA4C-B92A-B0B85A435554}"/>
                  </a:ext>
                </a:extLst>
              </p:cNvPr>
              <p:cNvSpPr txBox="1">
                <a:spLocks noRot="1" noChangeAspect="1" noMove="1" noResize="1" noEditPoints="1" noAdjustHandles="1" noChangeArrowheads="1" noChangeShapeType="1" noTextEdit="1"/>
              </p:cNvSpPr>
              <p:nvPr/>
            </p:nvSpPr>
            <p:spPr>
              <a:xfrm>
                <a:off x="934390" y="3421107"/>
                <a:ext cx="1645735" cy="1938992"/>
              </a:xfrm>
              <a:prstGeom prst="rect">
                <a:avLst/>
              </a:prstGeom>
              <a:blipFill>
                <a:blip r:embed="rId3"/>
                <a:stretch>
                  <a:fillRect t="-1948" b="-5844"/>
                </a:stretch>
              </a:blipFill>
              <a:ln w="1270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27E9739D-79BB-9A44-829F-83C21818C987}"/>
                  </a:ext>
                </a:extLst>
              </p:cNvPr>
              <p:cNvSpPr txBox="1"/>
              <p:nvPr/>
            </p:nvSpPr>
            <p:spPr>
              <a:xfrm>
                <a:off x="672518" y="2959442"/>
                <a:ext cx="1697323" cy="461665"/>
              </a:xfrm>
              <a:prstGeom prst="rect">
                <a:avLst/>
              </a:prstGeom>
              <a:solidFill>
                <a:schemeClr val="bg1"/>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i="1" dirty="0" smtClean="0">
                          <a:latin typeface="Cambria Math" panose="02040503050406030204" pitchFamily="18" charset="0"/>
                        </a:rPr>
                        <m:t>𝑐𝑙𝑎𝑠𝑠𝑒𝑠</m:t>
                      </m:r>
                      <m:d>
                        <m:dPr>
                          <m:ctrlPr>
                            <a:rPr lang="en-US" altLang="ja-JP" sz="2400" i="1" dirty="0">
                              <a:latin typeface="Cambria Math" panose="02040503050406030204" pitchFamily="18" charset="0"/>
                              <a:ea typeface="Cambria Math" panose="02040503050406030204" pitchFamily="18" charset="0"/>
                            </a:rPr>
                          </m:ctrlPr>
                        </m:dPr>
                        <m:e>
                          <m:r>
                            <a:rPr lang="en-US" altLang="ja-JP" sz="2400" b="0" i="1" dirty="0" smtClean="0">
                              <a:latin typeface="Cambria Math" panose="02040503050406030204" pitchFamily="18" charset="0"/>
                              <a:ea typeface="Cambria Math" panose="02040503050406030204" pitchFamily="18" charset="0"/>
                            </a:rPr>
                            <m:t>𝑝</m:t>
                          </m:r>
                        </m:e>
                      </m:d>
                    </m:oMath>
                  </m:oMathPara>
                </a14:m>
                <a:endParaRPr kumimoji="1" lang="ja-JP" altLang="en-US" sz="2400" dirty="0"/>
              </a:p>
            </p:txBody>
          </p:sp>
        </mc:Choice>
        <mc:Fallback xmlns="">
          <p:sp>
            <p:nvSpPr>
              <p:cNvPr id="8" name="テキスト ボックス 7">
                <a:extLst>
                  <a:ext uri="{FF2B5EF4-FFF2-40B4-BE49-F238E27FC236}">
                    <a16:creationId xmlns:a16="http://schemas.microsoft.com/office/drawing/2014/main" id="{27E9739D-79BB-9A44-829F-83C21818C987}"/>
                  </a:ext>
                </a:extLst>
              </p:cNvPr>
              <p:cNvSpPr txBox="1">
                <a:spLocks noRot="1" noChangeAspect="1" noMove="1" noResize="1" noEditPoints="1" noAdjustHandles="1" noChangeArrowheads="1" noChangeShapeType="1" noTextEdit="1"/>
              </p:cNvSpPr>
              <p:nvPr/>
            </p:nvSpPr>
            <p:spPr>
              <a:xfrm>
                <a:off x="672518" y="2959442"/>
                <a:ext cx="1697323" cy="461665"/>
              </a:xfrm>
              <a:prstGeom prst="rect">
                <a:avLst/>
              </a:prstGeom>
              <a:blipFill>
                <a:blip r:embed="rId4"/>
                <a:stretch>
                  <a:fillRect b="-11538"/>
                </a:stretch>
              </a:blipFill>
              <a:ln>
                <a:solidFill>
                  <a:schemeClr val="tx1"/>
                </a:solidFill>
              </a:ln>
            </p:spPr>
            <p:txBody>
              <a:bodyPr/>
              <a:lstStyle/>
              <a:p>
                <a:r>
                  <a:rPr lang="ja-JP" altLang="en-US">
                    <a:noFill/>
                  </a:rPr>
                  <a:t> </a:t>
                </a:r>
              </a:p>
            </p:txBody>
          </p:sp>
        </mc:Fallback>
      </mc:AlternateContent>
      <p:sp>
        <p:nvSpPr>
          <p:cNvPr id="12" name="正方形/長方形 11">
            <a:extLst>
              <a:ext uri="{FF2B5EF4-FFF2-40B4-BE49-F238E27FC236}">
                <a16:creationId xmlns:a16="http://schemas.microsoft.com/office/drawing/2014/main" id="{10A4D3D9-B243-0842-AF90-766DDD29BD4D}"/>
              </a:ext>
            </a:extLst>
          </p:cNvPr>
          <p:cNvSpPr/>
          <p:nvPr/>
        </p:nvSpPr>
        <p:spPr>
          <a:xfrm>
            <a:off x="1920624" y="6375477"/>
            <a:ext cx="6109663" cy="276999"/>
          </a:xfrm>
          <a:prstGeom prst="rect">
            <a:avLst/>
          </a:prstGeom>
          <a:ln>
            <a:solidFill>
              <a:schemeClr val="accent2"/>
            </a:solidFill>
          </a:ln>
        </p:spPr>
        <p:txBody>
          <a:bodyPr wrap="square">
            <a:spAutoFit/>
          </a:bodyPr>
          <a:lstStyle/>
          <a:p>
            <a:r>
              <a:rPr lang="en-US" altLang="ja-JP" sz="1200" dirty="0"/>
              <a:t>[6] Li, Ping, and Christian </a:t>
            </a:r>
            <a:r>
              <a:rPr lang="en-US" altLang="ja-JP" sz="1200" dirty="0" err="1"/>
              <a:t>König</a:t>
            </a:r>
            <a:r>
              <a:rPr lang="en-US" altLang="ja-JP" sz="1200" dirty="0"/>
              <a:t>. "b-Bit </a:t>
            </a:r>
            <a:r>
              <a:rPr lang="en-US" altLang="ja-JP" sz="1200" dirty="0" err="1"/>
              <a:t>minwise</a:t>
            </a:r>
            <a:r>
              <a:rPr lang="en-US" altLang="ja-JP" sz="1200" dirty="0"/>
              <a:t> hashing." </a:t>
            </a:r>
            <a:r>
              <a:rPr lang="en-US" altLang="ja-JP" sz="1200" i="1" dirty="0"/>
              <a:t>World wide web</a:t>
            </a:r>
            <a:r>
              <a:rPr lang="en-US" altLang="ja-JP" sz="1200" dirty="0"/>
              <a:t>. ACM, 2010.</a:t>
            </a:r>
            <a:endParaRPr lang="ja-JP" altLang="en-US" sz="1200" dirty="0"/>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002B427-3ABC-344E-A7E0-8FCA86F98EB8}"/>
                  </a:ext>
                </a:extLst>
              </p:cNvPr>
              <p:cNvSpPr txBox="1"/>
              <p:nvPr/>
            </p:nvSpPr>
            <p:spPr>
              <a:xfrm>
                <a:off x="606406" y="2181617"/>
                <a:ext cx="8069282" cy="46820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2400" dirty="0"/>
                  <a:t>b-bit </a:t>
                </a:r>
                <a:r>
                  <a:rPr lang="en-US" altLang="ja-JP" sz="2400" dirty="0" err="1"/>
                  <a:t>MinHash</a:t>
                </a:r>
                <a:r>
                  <a:rPr lang="en-US" altLang="ja-JP" sz="2400" dirty="0"/>
                  <a:t>: </a:t>
                </a:r>
                <a14:m>
                  <m:oMath xmlns:m="http://schemas.openxmlformats.org/officeDocument/2006/math">
                    <m:r>
                      <a:rPr lang="en-US" altLang="ja-JP" sz="2400" b="0" i="1" dirty="0" smtClean="0">
                        <a:latin typeface="Cambria Math" panose="02040503050406030204" pitchFamily="18" charset="0"/>
                      </a:rPr>
                      <m:t>𝑏</m:t>
                    </m:r>
                    <m:d>
                      <m:dPr>
                        <m:ctrlPr>
                          <a:rPr lang="en-US" altLang="ja-JP" sz="2400" b="0" i="1" dirty="0" smtClean="0">
                            <a:latin typeface="Cambria Math" panose="02040503050406030204" pitchFamily="18" charset="0"/>
                          </a:rPr>
                        </m:ctrlPr>
                      </m:dPr>
                      <m:e>
                        <m:r>
                          <a:rPr lang="en-US" altLang="ja-JP" sz="2400" b="0" i="1" dirty="0" smtClean="0">
                            <a:latin typeface="Cambria Math" panose="02040503050406030204" pitchFamily="18" charset="0"/>
                          </a:rPr>
                          <m:t>𝑝</m:t>
                        </m:r>
                      </m:e>
                    </m:d>
                    <m:r>
                      <a:rPr lang="en-US" altLang="ja-JP" sz="2400" b="0" i="0" dirty="0" smtClean="0">
                        <a:latin typeface="Cambria Math" panose="02040503050406030204" pitchFamily="18" charset="0"/>
                      </a:rPr>
                      <m:t>=</m:t>
                    </m:r>
                    <m:r>
                      <m:rPr>
                        <m:sty m:val="p"/>
                      </m:rPr>
                      <a:rPr lang="en-US" altLang="ja-JP" sz="2400" dirty="0">
                        <a:latin typeface="Cambria Math" panose="02040503050406030204" pitchFamily="18" charset="0"/>
                      </a:rPr>
                      <m:t>min</m:t>
                    </m:r>
                    <m:r>
                      <a:rPr lang="en-US" altLang="ja-JP" sz="2400" dirty="0">
                        <a:latin typeface="Cambria Math" panose="02040503050406030204" pitchFamily="18" charset="0"/>
                      </a:rPr>
                      <m:t> </m:t>
                    </m:r>
                    <m:d>
                      <m:dPr>
                        <m:begChr m:val="{"/>
                        <m:endChr m:val="}"/>
                        <m:ctrlPr>
                          <a:rPr lang="en-US" altLang="ja-JP" sz="2400" i="1" dirty="0">
                            <a:latin typeface="Cambria Math" panose="02040503050406030204" pitchFamily="18" charset="0"/>
                          </a:rPr>
                        </m:ctrlPr>
                      </m:dPr>
                      <m:e>
                        <m:r>
                          <a:rPr lang="en-US" altLang="ja-JP" sz="2400" dirty="0">
                            <a:latin typeface="Cambria Math" panose="02040503050406030204" pitchFamily="18" charset="0"/>
                          </a:rPr>
                          <m:t> </m:t>
                        </m:r>
                        <m:r>
                          <a:rPr lang="en-US" altLang="ja-JP" sz="2400" i="1" dirty="0">
                            <a:latin typeface="Cambria Math" panose="02040503050406030204" pitchFamily="18" charset="0"/>
                          </a:rPr>
                          <m:t>h</m:t>
                        </m:r>
                        <m:d>
                          <m:dPr>
                            <m:ctrlPr>
                              <a:rPr lang="en-US" altLang="ja-JP" sz="2400" i="1" dirty="0">
                                <a:latin typeface="Cambria Math" panose="02040503050406030204" pitchFamily="18" charset="0"/>
                              </a:rPr>
                            </m:ctrlPr>
                          </m:dPr>
                          <m:e>
                            <m:r>
                              <a:rPr lang="en-US" altLang="ja-JP" sz="2400" b="0" i="1" dirty="0" smtClean="0">
                                <a:latin typeface="Cambria Math" panose="02040503050406030204" pitchFamily="18" charset="0"/>
                              </a:rPr>
                              <m:t>𝑐</m:t>
                            </m:r>
                          </m:e>
                        </m:d>
                        <m:r>
                          <a:rPr lang="en-US" altLang="ja-JP" sz="2400" b="0" i="1" dirty="0" smtClean="0">
                            <a:latin typeface="Cambria Math" panose="02040503050406030204" pitchFamily="18" charset="0"/>
                          </a:rPr>
                          <m:t> </m:t>
                        </m:r>
                        <m:r>
                          <a:rPr lang="en-US" altLang="ja-JP" sz="2400" i="1" dirty="0">
                            <a:latin typeface="Cambria Math" panose="02040503050406030204" pitchFamily="18" charset="0"/>
                          </a:rPr>
                          <m:t>|</m:t>
                        </m:r>
                        <m:r>
                          <a:rPr lang="en-US" altLang="ja-JP" sz="2400" b="0" i="1" dirty="0" smtClean="0">
                            <a:latin typeface="Cambria Math" panose="02040503050406030204" pitchFamily="18" charset="0"/>
                          </a:rPr>
                          <m:t> </m:t>
                        </m:r>
                        <m:r>
                          <a:rPr lang="en-US" altLang="ja-JP" sz="2400" b="0" i="1" dirty="0" smtClean="0">
                            <a:latin typeface="Cambria Math" panose="02040503050406030204" pitchFamily="18" charset="0"/>
                          </a:rPr>
                          <m:t>𝑐</m:t>
                        </m:r>
                        <m:r>
                          <a:rPr lang="en-US" altLang="ja-JP" sz="2400" i="1" dirty="0">
                            <a:latin typeface="Cambria Math" panose="02040503050406030204" pitchFamily="18" charset="0"/>
                          </a:rPr>
                          <m:t>∈</m:t>
                        </m:r>
                        <m:r>
                          <a:rPr lang="en-US" altLang="ja-JP" sz="2400" b="0" i="1" dirty="0" smtClean="0">
                            <a:latin typeface="Cambria Math" panose="02040503050406030204" pitchFamily="18" charset="0"/>
                          </a:rPr>
                          <m:t>𝑐𝑙𝑎𝑠𝑠𝑒𝑠</m:t>
                        </m:r>
                        <m:d>
                          <m:dPr>
                            <m:ctrlPr>
                              <a:rPr lang="en-US" altLang="ja-JP" sz="2400" i="1" dirty="0">
                                <a:latin typeface="Cambria Math" panose="02040503050406030204" pitchFamily="18" charset="0"/>
                                <a:ea typeface="Cambria Math" panose="02040503050406030204" pitchFamily="18" charset="0"/>
                              </a:rPr>
                            </m:ctrlPr>
                          </m:dPr>
                          <m:e>
                            <m:r>
                              <a:rPr lang="en-US" altLang="ja-JP" sz="2400" b="0" i="1" dirty="0" smtClean="0">
                                <a:latin typeface="Cambria Math" panose="02040503050406030204" pitchFamily="18" charset="0"/>
                                <a:ea typeface="Cambria Math" panose="02040503050406030204" pitchFamily="18" charset="0"/>
                              </a:rPr>
                              <m:t>𝑝</m:t>
                            </m:r>
                          </m:e>
                        </m:d>
                      </m:e>
                    </m:d>
                    <m:r>
                      <a:rPr lang="en-US" altLang="ja-JP" sz="2400" b="0" i="1" dirty="0" smtClean="0">
                        <a:latin typeface="Cambria Math" panose="02040503050406030204" pitchFamily="18" charset="0"/>
                      </a:rPr>
                      <m:t> </m:t>
                    </m:r>
                    <m:r>
                      <a:rPr lang="en-US" altLang="ja-JP" sz="2400" b="0" i="1" dirty="0" smtClean="0">
                        <a:latin typeface="Cambria Math" panose="02040503050406030204" pitchFamily="18" charset="0"/>
                      </a:rPr>
                      <m:t>𝑚𝑜𝑑</m:t>
                    </m:r>
                    <m:r>
                      <a:rPr lang="en-US" altLang="ja-JP" sz="2400" b="0" i="1" dirty="0" smtClean="0">
                        <a:latin typeface="Cambria Math" panose="02040503050406030204" pitchFamily="18" charset="0"/>
                      </a:rPr>
                      <m:t> </m:t>
                    </m:r>
                    <m:sSup>
                      <m:sSupPr>
                        <m:ctrlPr>
                          <a:rPr lang="en-US" altLang="ja-JP" sz="2400" b="0" i="1" dirty="0" smtClean="0">
                            <a:latin typeface="Cambria Math" panose="02040503050406030204" pitchFamily="18" charset="0"/>
                          </a:rPr>
                        </m:ctrlPr>
                      </m:sSupPr>
                      <m:e>
                        <m:r>
                          <a:rPr lang="en-US" altLang="ja-JP" sz="2400" b="0" i="1" dirty="0" smtClean="0">
                            <a:latin typeface="Cambria Math" panose="02040503050406030204" pitchFamily="18" charset="0"/>
                          </a:rPr>
                          <m:t>2</m:t>
                        </m:r>
                      </m:e>
                      <m:sup>
                        <m:r>
                          <a:rPr lang="en-US" altLang="ja-JP" sz="2400" b="0" i="1" dirty="0" smtClean="0">
                            <a:latin typeface="Cambria Math" panose="02040503050406030204" pitchFamily="18" charset="0"/>
                          </a:rPr>
                          <m:t>𝑏</m:t>
                        </m:r>
                      </m:sup>
                    </m:sSup>
                    <m:r>
                      <a:rPr lang="en-US" altLang="ja-JP" sz="2400" b="0" i="1" dirty="0" smtClean="0">
                        <a:latin typeface="Cambria Math" panose="02040503050406030204" pitchFamily="18" charset="0"/>
                      </a:rPr>
                      <m:t> </m:t>
                    </m:r>
                  </m:oMath>
                </a14:m>
                <a:endParaRPr kumimoji="1" lang="en-US" altLang="ja-JP" sz="2400" dirty="0"/>
              </a:p>
            </p:txBody>
          </p:sp>
        </mc:Choice>
        <mc:Fallback xmlns="">
          <p:sp>
            <p:nvSpPr>
              <p:cNvPr id="14" name="テキスト ボックス 13">
                <a:extLst>
                  <a:ext uri="{FF2B5EF4-FFF2-40B4-BE49-F238E27FC236}">
                    <a16:creationId xmlns:a16="http://schemas.microsoft.com/office/drawing/2014/main" id="{C002B427-3ABC-344E-A7E0-8FCA86F98EB8}"/>
                  </a:ext>
                </a:extLst>
              </p:cNvPr>
              <p:cNvSpPr txBox="1">
                <a:spLocks noRot="1" noChangeAspect="1" noMove="1" noResize="1" noEditPoints="1" noAdjustHandles="1" noChangeArrowheads="1" noChangeShapeType="1" noTextEdit="1"/>
              </p:cNvSpPr>
              <p:nvPr/>
            </p:nvSpPr>
            <p:spPr>
              <a:xfrm>
                <a:off x="606406" y="2181617"/>
                <a:ext cx="8069282" cy="468205"/>
              </a:xfrm>
              <a:prstGeom prst="rect">
                <a:avLst/>
              </a:prstGeom>
              <a:blipFill>
                <a:blip r:embed="rId5"/>
                <a:stretch>
                  <a:fillRect l="-979" t="-4938" b="-259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A55C2EB2-56EA-C84A-A55E-0F5C35EAF1BA}"/>
                  </a:ext>
                </a:extLst>
              </p:cNvPr>
              <p:cNvSpPr/>
              <p:nvPr/>
            </p:nvSpPr>
            <p:spPr>
              <a:xfrm>
                <a:off x="3934946" y="3813837"/>
                <a:ext cx="2663293" cy="461665"/>
              </a:xfrm>
              <a:prstGeom prst="rect">
                <a:avLst/>
              </a:prstGeom>
            </p:spPr>
            <p:txBody>
              <a:bodyPr wrap="none">
                <a:spAutoFit/>
              </a:bodyPr>
              <a:lstStyle/>
              <a:p>
                <a14:m>
                  <m:oMath xmlns:m="http://schemas.openxmlformats.org/officeDocument/2006/math">
                    <m:r>
                      <a:rPr lang="en-US" altLang="ja-JP" sz="2400" i="1" smtClean="0">
                        <a:latin typeface="Cambria Math" panose="02040503050406030204" pitchFamily="18" charset="0"/>
                      </a:rPr>
                      <m:t>h</m:t>
                    </m:r>
                    <m:d>
                      <m:dPr>
                        <m:ctrlPr>
                          <a:rPr lang="en-US" altLang="ja-JP" sz="2400" i="1">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𝑐</m:t>
                            </m:r>
                          </m:e>
                          <m:sub>
                            <m:r>
                              <a:rPr lang="en-US" altLang="ja-JP" sz="2400" b="0" i="1" smtClean="0">
                                <a:latin typeface="Cambria Math" panose="02040503050406030204" pitchFamily="18" charset="0"/>
                              </a:rPr>
                              <m:t>𝑖</m:t>
                            </m:r>
                          </m:sub>
                        </m:sSub>
                      </m:e>
                    </m:d>
                  </m:oMath>
                </a14:m>
                <a:r>
                  <a:rPr lang="en-US" altLang="ja-JP" sz="2400" dirty="0"/>
                  <a:t>=10011…011</a:t>
                </a:r>
                <a:endParaRPr lang="ja-JP" altLang="en-US" sz="2400" dirty="0"/>
              </a:p>
            </p:txBody>
          </p:sp>
        </mc:Choice>
        <mc:Fallback xmlns="">
          <p:sp>
            <p:nvSpPr>
              <p:cNvPr id="15" name="正方形/長方形 14">
                <a:extLst>
                  <a:ext uri="{FF2B5EF4-FFF2-40B4-BE49-F238E27FC236}">
                    <a16:creationId xmlns:a16="http://schemas.microsoft.com/office/drawing/2014/main" id="{A55C2EB2-56EA-C84A-A55E-0F5C35EAF1BA}"/>
                  </a:ext>
                </a:extLst>
              </p:cNvPr>
              <p:cNvSpPr>
                <a:spLocks noRot="1" noChangeAspect="1" noMove="1" noResize="1" noEditPoints="1" noAdjustHandles="1" noChangeArrowheads="1" noChangeShapeType="1" noTextEdit="1"/>
              </p:cNvSpPr>
              <p:nvPr/>
            </p:nvSpPr>
            <p:spPr>
              <a:xfrm>
                <a:off x="3934946" y="3813837"/>
                <a:ext cx="2663293" cy="461665"/>
              </a:xfrm>
              <a:prstGeom prst="rect">
                <a:avLst/>
              </a:prstGeom>
              <a:blipFill>
                <a:blip r:embed="rId6"/>
                <a:stretch>
                  <a:fillRect l="-686" t="-9333" r="-2746" b="-32000"/>
                </a:stretch>
              </a:blipFill>
            </p:spPr>
            <p:txBody>
              <a:bodyPr/>
              <a:lstStyle/>
              <a:p>
                <a:r>
                  <a:rPr lang="ja-JP" altLang="en-US">
                    <a:noFill/>
                  </a:rPr>
                  <a:t> </a:t>
                </a:r>
              </a:p>
            </p:txBody>
          </p:sp>
        </mc:Fallback>
      </mc:AlternateContent>
      <p:sp>
        <p:nvSpPr>
          <p:cNvPr id="16" name="右矢印 15">
            <a:extLst>
              <a:ext uri="{FF2B5EF4-FFF2-40B4-BE49-F238E27FC236}">
                <a16:creationId xmlns:a16="http://schemas.microsoft.com/office/drawing/2014/main" id="{C07B2C41-7C93-D247-9D82-86FD03926254}"/>
              </a:ext>
            </a:extLst>
          </p:cNvPr>
          <p:cNvSpPr/>
          <p:nvPr/>
        </p:nvSpPr>
        <p:spPr>
          <a:xfrm rot="5400000">
            <a:off x="5953489" y="4278843"/>
            <a:ext cx="442387" cy="396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495876BD-466E-FF46-9188-752F1A65368C}"/>
              </a:ext>
            </a:extLst>
          </p:cNvPr>
          <p:cNvSpPr txBox="1"/>
          <p:nvPr/>
        </p:nvSpPr>
        <p:spPr>
          <a:xfrm>
            <a:off x="5467877" y="2938767"/>
            <a:ext cx="1399742" cy="461665"/>
          </a:xfrm>
          <a:prstGeom prst="rect">
            <a:avLst/>
          </a:prstGeom>
          <a:noFill/>
        </p:spPr>
        <p:txBody>
          <a:bodyPr wrap="none" rtlCol="0">
            <a:spAutoFit/>
          </a:bodyPr>
          <a:lstStyle/>
          <a:p>
            <a:r>
              <a:rPr lang="ja-JP" altLang="en-US" sz="2400" dirty="0"/>
              <a:t>下位</a:t>
            </a:r>
            <a:r>
              <a:rPr lang="en-US" altLang="ja-JP" sz="2400" dirty="0"/>
              <a:t>b-bit</a:t>
            </a:r>
            <a:endParaRPr lang="ja-JP" altLang="en-US" sz="2400" dirty="0"/>
          </a:p>
        </p:txBody>
      </p: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60251CB7-1192-FB46-9085-F8F67792DF8A}"/>
                  </a:ext>
                </a:extLst>
              </p:cNvPr>
              <p:cNvSpPr/>
              <p:nvPr/>
            </p:nvSpPr>
            <p:spPr>
              <a:xfrm>
                <a:off x="5741989" y="4771516"/>
                <a:ext cx="87485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𝑏</m:t>
                      </m:r>
                      <m:r>
                        <a:rPr lang="en-US" altLang="ja-JP" sz="2400" i="1">
                          <a:latin typeface="Cambria Math" panose="02040503050406030204" pitchFamily="18" charset="0"/>
                        </a:rPr>
                        <m:t>(</m:t>
                      </m:r>
                      <m:r>
                        <a:rPr lang="en-US" altLang="ja-JP" sz="2400" b="0" i="1" smtClean="0">
                          <a:latin typeface="Cambria Math" panose="02040503050406030204" pitchFamily="18" charset="0"/>
                        </a:rPr>
                        <m:t>𝑝</m:t>
                      </m:r>
                      <m:r>
                        <a:rPr lang="en-US" altLang="ja-JP" sz="2400" i="1">
                          <a:latin typeface="Cambria Math" panose="02040503050406030204" pitchFamily="18" charset="0"/>
                        </a:rPr>
                        <m:t>)</m:t>
                      </m:r>
                    </m:oMath>
                  </m:oMathPara>
                </a14:m>
                <a:endParaRPr lang="ja-JP" altLang="en-US" sz="2400" dirty="0"/>
              </a:p>
            </p:txBody>
          </p:sp>
        </mc:Choice>
        <mc:Fallback xmlns="">
          <p:sp>
            <p:nvSpPr>
              <p:cNvPr id="19" name="正方形/長方形 18">
                <a:extLst>
                  <a:ext uri="{FF2B5EF4-FFF2-40B4-BE49-F238E27FC236}">
                    <a16:creationId xmlns:a16="http://schemas.microsoft.com/office/drawing/2014/main" id="{60251CB7-1192-FB46-9085-F8F67792DF8A}"/>
                  </a:ext>
                </a:extLst>
              </p:cNvPr>
              <p:cNvSpPr>
                <a:spLocks noRot="1" noChangeAspect="1" noMove="1" noResize="1" noEditPoints="1" noAdjustHandles="1" noChangeArrowheads="1" noChangeShapeType="1" noTextEdit="1"/>
              </p:cNvSpPr>
              <p:nvPr/>
            </p:nvSpPr>
            <p:spPr>
              <a:xfrm>
                <a:off x="5741989" y="4771516"/>
                <a:ext cx="874855" cy="461665"/>
              </a:xfrm>
              <a:prstGeom prst="rect">
                <a:avLst/>
              </a:prstGeom>
              <a:blipFill>
                <a:blip r:embed="rId7"/>
                <a:stretch>
                  <a:fillRect r="-699" b="-21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5989F2DC-736A-D049-BC6B-692A5FFC13DF}"/>
                  </a:ext>
                </a:extLst>
              </p:cNvPr>
              <p:cNvSpPr txBox="1"/>
              <p:nvPr/>
            </p:nvSpPr>
            <p:spPr>
              <a:xfrm>
                <a:off x="315837" y="1575197"/>
                <a:ext cx="3675750" cy="523220"/>
              </a:xfrm>
              <a:prstGeom prst="rect">
                <a:avLst/>
              </a:prstGeom>
              <a:noFill/>
            </p:spPr>
            <p:txBody>
              <a:bodyPr wrap="none" rtlCol="0">
                <a:spAutoFit/>
              </a:bodyPr>
              <a:lstStyle/>
              <a:p>
                <a:r>
                  <a:rPr lang="ja-JP" altLang="en-US" sz="2800" dirty="0"/>
                  <a:t>ハッシュ関数</a:t>
                </a:r>
                <a14:m>
                  <m:oMath xmlns:m="http://schemas.openxmlformats.org/officeDocument/2006/math">
                    <m:r>
                      <a:rPr lang="en-US" altLang="ja-JP" sz="2800" i="1" dirty="0" smtClean="0">
                        <a:latin typeface="Cambria Math" panose="02040503050406030204" pitchFamily="18" charset="0"/>
                      </a:rPr>
                      <m:t>h</m:t>
                    </m:r>
                  </m:oMath>
                </a14:m>
                <a:r>
                  <a:rPr kumimoji="1" lang="ja-JP" altLang="en-US" sz="2800" dirty="0"/>
                  <a:t>を用いて</a:t>
                </a:r>
              </a:p>
            </p:txBody>
          </p:sp>
        </mc:Choice>
        <mc:Fallback xmlns="">
          <p:sp>
            <p:nvSpPr>
              <p:cNvPr id="20" name="テキスト ボックス 19">
                <a:extLst>
                  <a:ext uri="{FF2B5EF4-FFF2-40B4-BE49-F238E27FC236}">
                    <a16:creationId xmlns:a16="http://schemas.microsoft.com/office/drawing/2014/main" id="{5989F2DC-736A-D049-BC6B-692A5FFC13DF}"/>
                  </a:ext>
                </a:extLst>
              </p:cNvPr>
              <p:cNvSpPr txBox="1">
                <a:spLocks noRot="1" noChangeAspect="1" noMove="1" noResize="1" noEditPoints="1" noAdjustHandles="1" noChangeArrowheads="1" noChangeShapeType="1" noTextEdit="1"/>
              </p:cNvSpPr>
              <p:nvPr/>
            </p:nvSpPr>
            <p:spPr>
              <a:xfrm>
                <a:off x="315837" y="1575197"/>
                <a:ext cx="3675750" cy="523220"/>
              </a:xfrm>
              <a:prstGeom prst="rect">
                <a:avLst/>
              </a:prstGeom>
              <a:blipFill>
                <a:blip r:embed="rId8"/>
                <a:stretch>
                  <a:fillRect l="-3448" t="-11905" r="-2414" b="-30952"/>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9</a:t>
            </a:fld>
            <a:endParaRPr lang="en-US" altLang="ja-JP"/>
          </a:p>
        </p:txBody>
      </p:sp>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A55C2EB2-56EA-C84A-A55E-0F5C35EAF1BA}"/>
                  </a:ext>
                </a:extLst>
              </p:cNvPr>
              <p:cNvSpPr/>
              <p:nvPr/>
            </p:nvSpPr>
            <p:spPr>
              <a:xfrm>
                <a:off x="2801392" y="3421107"/>
                <a:ext cx="97193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h</m:t>
                      </m:r>
                      <m:r>
                        <a:rPr lang="en-US" altLang="ja-JP" sz="2400" i="1">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𝑐</m:t>
                          </m:r>
                        </m:e>
                        <m:sub>
                          <m:r>
                            <a:rPr lang="en-US" altLang="ja-JP" sz="2400" b="0" i="1" smtClean="0">
                              <a:latin typeface="Cambria Math" panose="02040503050406030204" pitchFamily="18" charset="0"/>
                            </a:rPr>
                            <m:t>1</m:t>
                          </m:r>
                        </m:sub>
                      </m:sSub>
                      <m:r>
                        <a:rPr lang="en-US" altLang="ja-JP" sz="2400" i="1">
                          <a:latin typeface="Cambria Math" panose="02040503050406030204" pitchFamily="18" charset="0"/>
                        </a:rPr>
                        <m:t>)</m:t>
                      </m:r>
                    </m:oMath>
                  </m:oMathPara>
                </a14:m>
                <a:endParaRPr lang="ja-JP" altLang="en-US" sz="2400" dirty="0"/>
              </a:p>
            </p:txBody>
          </p:sp>
        </mc:Choice>
        <mc:Fallback xmlns="">
          <p:sp>
            <p:nvSpPr>
              <p:cNvPr id="27" name="正方形/長方形 26">
                <a:extLst>
                  <a:ext uri="{FF2B5EF4-FFF2-40B4-BE49-F238E27FC236}">
                    <a16:creationId xmlns:a16="http://schemas.microsoft.com/office/drawing/2014/main" id="{A55C2EB2-56EA-C84A-A55E-0F5C35EAF1BA}"/>
                  </a:ext>
                </a:extLst>
              </p:cNvPr>
              <p:cNvSpPr>
                <a:spLocks noRot="1" noChangeAspect="1" noMove="1" noResize="1" noEditPoints="1" noAdjustHandles="1" noChangeArrowheads="1" noChangeShapeType="1" noTextEdit="1"/>
              </p:cNvSpPr>
              <p:nvPr/>
            </p:nvSpPr>
            <p:spPr>
              <a:xfrm>
                <a:off x="2801392" y="3421107"/>
                <a:ext cx="971933" cy="461665"/>
              </a:xfrm>
              <a:prstGeom prst="rect">
                <a:avLst/>
              </a:prstGeom>
              <a:blipFill>
                <a:blip r:embed="rId9"/>
                <a:stretch>
                  <a:fillRect r="-629" b="-1973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A55C2EB2-56EA-C84A-A55E-0F5C35EAF1BA}"/>
                  </a:ext>
                </a:extLst>
              </p:cNvPr>
              <p:cNvSpPr/>
              <p:nvPr/>
            </p:nvSpPr>
            <p:spPr>
              <a:xfrm>
                <a:off x="2797833" y="3785936"/>
                <a:ext cx="97905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h</m:t>
                      </m:r>
                      <m:r>
                        <a:rPr lang="en-US" altLang="ja-JP" sz="2400" i="1">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𝑐</m:t>
                          </m:r>
                        </m:e>
                        <m:sub>
                          <m:r>
                            <a:rPr lang="en-US" altLang="ja-JP" sz="2400" b="0" i="1" smtClean="0">
                              <a:latin typeface="Cambria Math" panose="02040503050406030204" pitchFamily="18" charset="0"/>
                            </a:rPr>
                            <m:t>2</m:t>
                          </m:r>
                        </m:sub>
                      </m:sSub>
                      <m:r>
                        <a:rPr lang="en-US" altLang="ja-JP" sz="2400" i="1">
                          <a:latin typeface="Cambria Math" panose="02040503050406030204" pitchFamily="18" charset="0"/>
                        </a:rPr>
                        <m:t>)</m:t>
                      </m:r>
                    </m:oMath>
                  </m:oMathPara>
                </a14:m>
                <a:endParaRPr lang="ja-JP" altLang="en-US" sz="2400" dirty="0"/>
              </a:p>
            </p:txBody>
          </p:sp>
        </mc:Choice>
        <mc:Fallback xmlns="">
          <p:sp>
            <p:nvSpPr>
              <p:cNvPr id="31" name="正方形/長方形 30">
                <a:extLst>
                  <a:ext uri="{FF2B5EF4-FFF2-40B4-BE49-F238E27FC236}">
                    <a16:creationId xmlns:a16="http://schemas.microsoft.com/office/drawing/2014/main" id="{A55C2EB2-56EA-C84A-A55E-0F5C35EAF1BA}"/>
                  </a:ext>
                </a:extLst>
              </p:cNvPr>
              <p:cNvSpPr>
                <a:spLocks noRot="1" noChangeAspect="1" noMove="1" noResize="1" noEditPoints="1" noAdjustHandles="1" noChangeArrowheads="1" noChangeShapeType="1" noTextEdit="1"/>
              </p:cNvSpPr>
              <p:nvPr/>
            </p:nvSpPr>
            <p:spPr>
              <a:xfrm>
                <a:off x="2797833" y="3785936"/>
                <a:ext cx="979050" cy="461665"/>
              </a:xfrm>
              <a:prstGeom prst="rect">
                <a:avLst/>
              </a:prstGeom>
              <a:blipFill>
                <a:blip r:embed="rId10"/>
                <a:stretch>
                  <a:fillRect b="-1973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正方形/長方形 31">
                <a:extLst>
                  <a:ext uri="{FF2B5EF4-FFF2-40B4-BE49-F238E27FC236}">
                    <a16:creationId xmlns:a16="http://schemas.microsoft.com/office/drawing/2014/main" id="{A55C2EB2-56EA-C84A-A55E-0F5C35EAF1BA}"/>
                  </a:ext>
                </a:extLst>
              </p:cNvPr>
              <p:cNvSpPr/>
              <p:nvPr/>
            </p:nvSpPr>
            <p:spPr>
              <a:xfrm>
                <a:off x="2797833" y="4150765"/>
                <a:ext cx="97905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h</m:t>
                      </m:r>
                      <m:r>
                        <a:rPr lang="en-US" altLang="ja-JP" sz="2400" i="1">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𝑐</m:t>
                          </m:r>
                        </m:e>
                        <m:sub>
                          <m:r>
                            <a:rPr lang="en-US" altLang="ja-JP" sz="2400" b="0" i="1" smtClean="0">
                              <a:latin typeface="Cambria Math" panose="02040503050406030204" pitchFamily="18" charset="0"/>
                            </a:rPr>
                            <m:t>3</m:t>
                          </m:r>
                        </m:sub>
                      </m:sSub>
                      <m:r>
                        <a:rPr lang="en-US" altLang="ja-JP" sz="2400" i="1">
                          <a:latin typeface="Cambria Math" panose="02040503050406030204" pitchFamily="18" charset="0"/>
                        </a:rPr>
                        <m:t>)</m:t>
                      </m:r>
                    </m:oMath>
                  </m:oMathPara>
                </a14:m>
                <a:endParaRPr lang="ja-JP" altLang="en-US" sz="2400" dirty="0"/>
              </a:p>
            </p:txBody>
          </p:sp>
        </mc:Choice>
        <mc:Fallback xmlns="">
          <p:sp>
            <p:nvSpPr>
              <p:cNvPr id="32" name="正方形/長方形 31">
                <a:extLst>
                  <a:ext uri="{FF2B5EF4-FFF2-40B4-BE49-F238E27FC236}">
                    <a16:creationId xmlns:a16="http://schemas.microsoft.com/office/drawing/2014/main" id="{A55C2EB2-56EA-C84A-A55E-0F5C35EAF1BA}"/>
                  </a:ext>
                </a:extLst>
              </p:cNvPr>
              <p:cNvSpPr>
                <a:spLocks noRot="1" noChangeAspect="1" noMove="1" noResize="1" noEditPoints="1" noAdjustHandles="1" noChangeArrowheads="1" noChangeShapeType="1" noTextEdit="1"/>
              </p:cNvSpPr>
              <p:nvPr/>
            </p:nvSpPr>
            <p:spPr>
              <a:xfrm>
                <a:off x="2797833" y="4150765"/>
                <a:ext cx="979050" cy="461665"/>
              </a:xfrm>
              <a:prstGeom prst="rect">
                <a:avLst/>
              </a:prstGeom>
              <a:blipFill>
                <a:blip r:embed="rId11"/>
                <a:stretch>
                  <a:fillRect b="-1973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A55C2EB2-56EA-C84A-A55E-0F5C35EAF1BA}"/>
                  </a:ext>
                </a:extLst>
              </p:cNvPr>
              <p:cNvSpPr/>
              <p:nvPr/>
            </p:nvSpPr>
            <p:spPr>
              <a:xfrm>
                <a:off x="2797833" y="4515594"/>
                <a:ext cx="97905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h</m:t>
                      </m:r>
                      <m:r>
                        <a:rPr lang="en-US" altLang="ja-JP" sz="2400" i="1">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𝑐</m:t>
                          </m:r>
                        </m:e>
                        <m:sub>
                          <m:r>
                            <a:rPr lang="en-US" altLang="ja-JP" sz="2400" b="0" i="1" smtClean="0">
                              <a:latin typeface="Cambria Math" panose="02040503050406030204" pitchFamily="18" charset="0"/>
                            </a:rPr>
                            <m:t>4</m:t>
                          </m:r>
                        </m:sub>
                      </m:sSub>
                      <m:r>
                        <a:rPr lang="en-US" altLang="ja-JP" sz="2400" i="1">
                          <a:latin typeface="Cambria Math" panose="02040503050406030204" pitchFamily="18" charset="0"/>
                        </a:rPr>
                        <m:t>)</m:t>
                      </m:r>
                    </m:oMath>
                  </m:oMathPara>
                </a14:m>
                <a:endParaRPr lang="ja-JP" altLang="en-US" sz="2400" dirty="0"/>
              </a:p>
            </p:txBody>
          </p:sp>
        </mc:Choice>
        <mc:Fallback xmlns="">
          <p:sp>
            <p:nvSpPr>
              <p:cNvPr id="33" name="正方形/長方形 32">
                <a:extLst>
                  <a:ext uri="{FF2B5EF4-FFF2-40B4-BE49-F238E27FC236}">
                    <a16:creationId xmlns:a16="http://schemas.microsoft.com/office/drawing/2014/main" id="{A55C2EB2-56EA-C84A-A55E-0F5C35EAF1BA}"/>
                  </a:ext>
                </a:extLst>
              </p:cNvPr>
              <p:cNvSpPr>
                <a:spLocks noRot="1" noChangeAspect="1" noMove="1" noResize="1" noEditPoints="1" noAdjustHandles="1" noChangeArrowheads="1" noChangeShapeType="1" noTextEdit="1"/>
              </p:cNvSpPr>
              <p:nvPr/>
            </p:nvSpPr>
            <p:spPr>
              <a:xfrm>
                <a:off x="2797833" y="4515594"/>
                <a:ext cx="979050" cy="461665"/>
              </a:xfrm>
              <a:prstGeom prst="rect">
                <a:avLst/>
              </a:prstGeom>
              <a:blipFill>
                <a:blip r:embed="rId12"/>
                <a:stretch>
                  <a:fillRect b="-21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A55C2EB2-56EA-C84A-A55E-0F5C35EAF1BA}"/>
                  </a:ext>
                </a:extLst>
              </p:cNvPr>
              <p:cNvSpPr/>
              <p:nvPr/>
            </p:nvSpPr>
            <p:spPr>
              <a:xfrm>
                <a:off x="2797833" y="4880424"/>
                <a:ext cx="97905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h</m:t>
                      </m:r>
                      <m:r>
                        <a:rPr lang="en-US" altLang="ja-JP" sz="2400" i="1">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𝑐</m:t>
                          </m:r>
                        </m:e>
                        <m:sub>
                          <m:r>
                            <a:rPr lang="en-US" altLang="ja-JP" sz="2400" b="0" i="1" smtClean="0">
                              <a:latin typeface="Cambria Math" panose="02040503050406030204" pitchFamily="18" charset="0"/>
                            </a:rPr>
                            <m:t>5</m:t>
                          </m:r>
                        </m:sub>
                      </m:sSub>
                      <m:r>
                        <a:rPr lang="en-US" altLang="ja-JP" sz="2400" i="1">
                          <a:latin typeface="Cambria Math" panose="02040503050406030204" pitchFamily="18" charset="0"/>
                        </a:rPr>
                        <m:t>)</m:t>
                      </m:r>
                    </m:oMath>
                  </m:oMathPara>
                </a14:m>
                <a:endParaRPr lang="ja-JP" altLang="en-US" sz="2400" dirty="0"/>
              </a:p>
            </p:txBody>
          </p:sp>
        </mc:Choice>
        <mc:Fallback xmlns="">
          <p:sp>
            <p:nvSpPr>
              <p:cNvPr id="34" name="正方形/長方形 33">
                <a:extLst>
                  <a:ext uri="{FF2B5EF4-FFF2-40B4-BE49-F238E27FC236}">
                    <a16:creationId xmlns:a16="http://schemas.microsoft.com/office/drawing/2014/main" id="{A55C2EB2-56EA-C84A-A55E-0F5C35EAF1BA}"/>
                  </a:ext>
                </a:extLst>
              </p:cNvPr>
              <p:cNvSpPr>
                <a:spLocks noRot="1" noChangeAspect="1" noMove="1" noResize="1" noEditPoints="1" noAdjustHandles="1" noChangeArrowheads="1" noChangeShapeType="1" noTextEdit="1"/>
              </p:cNvSpPr>
              <p:nvPr/>
            </p:nvSpPr>
            <p:spPr>
              <a:xfrm>
                <a:off x="2797833" y="4880424"/>
                <a:ext cx="979050" cy="461665"/>
              </a:xfrm>
              <a:prstGeom prst="rect">
                <a:avLst/>
              </a:prstGeom>
              <a:blipFill>
                <a:blip r:embed="rId13"/>
                <a:stretch>
                  <a:fillRect b="-21333"/>
                </a:stretch>
              </a:blipFill>
            </p:spPr>
            <p:txBody>
              <a:bodyPr/>
              <a:lstStyle/>
              <a:p>
                <a:r>
                  <a:rPr lang="ja-JP" altLang="en-US">
                    <a:noFill/>
                  </a:rPr>
                  <a:t> </a:t>
                </a:r>
              </a:p>
            </p:txBody>
          </p:sp>
        </mc:Fallback>
      </mc:AlternateContent>
      <p:cxnSp>
        <p:nvCxnSpPr>
          <p:cNvPr id="10" name="直線矢印コネクタ 9"/>
          <p:cNvCxnSpPr/>
          <p:nvPr/>
        </p:nvCxnSpPr>
        <p:spPr>
          <a:xfrm>
            <a:off x="2405790" y="3665200"/>
            <a:ext cx="51620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a:off x="2405790" y="4031217"/>
            <a:ext cx="51620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p:cNvCxnSpPr/>
          <p:nvPr/>
        </p:nvCxnSpPr>
        <p:spPr>
          <a:xfrm>
            <a:off x="2405790" y="4397234"/>
            <a:ext cx="51620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a:xfrm>
            <a:off x="2405790" y="4763250"/>
            <a:ext cx="51620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直線矢印コネクタ 37"/>
          <p:cNvCxnSpPr/>
          <p:nvPr/>
        </p:nvCxnSpPr>
        <p:spPr>
          <a:xfrm>
            <a:off x="2405790" y="5129266"/>
            <a:ext cx="51620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5" name="右中かっこ 24"/>
          <p:cNvSpPr/>
          <p:nvPr/>
        </p:nvSpPr>
        <p:spPr>
          <a:xfrm>
            <a:off x="3805571" y="3519146"/>
            <a:ext cx="135044" cy="1822054"/>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9" name="テキスト ボックス 38"/>
          <p:cNvSpPr txBox="1"/>
          <p:nvPr/>
        </p:nvSpPr>
        <p:spPr>
          <a:xfrm>
            <a:off x="2780104" y="2938767"/>
            <a:ext cx="1986441" cy="461665"/>
          </a:xfrm>
          <a:prstGeom prst="rect">
            <a:avLst/>
          </a:prstGeom>
          <a:noFill/>
        </p:spPr>
        <p:txBody>
          <a:bodyPr wrap="none" rtlCol="0">
            <a:spAutoFit/>
          </a:bodyPr>
          <a:lstStyle/>
          <a:p>
            <a:r>
              <a:rPr lang="ja-JP" altLang="en-US" sz="2400" dirty="0"/>
              <a:t>最小値を選択</a:t>
            </a:r>
            <a:endParaRPr kumimoji="1" lang="ja-JP" altLang="en-US" sz="2400" dirty="0"/>
          </a:p>
        </p:txBody>
      </p:sp>
      <p:sp>
        <p:nvSpPr>
          <p:cNvPr id="42" name="右中かっこ 41"/>
          <p:cNvSpPr/>
          <p:nvPr/>
        </p:nvSpPr>
        <p:spPr>
          <a:xfrm rot="16200000">
            <a:off x="5989724" y="3263220"/>
            <a:ext cx="356049" cy="860984"/>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3" name="正方形/長方形 42"/>
              <p:cNvSpPr/>
              <p:nvPr/>
            </p:nvSpPr>
            <p:spPr>
              <a:xfrm>
                <a:off x="2066560" y="5762598"/>
                <a:ext cx="514897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dirty="0" smtClean="0">
                          <a:latin typeface="Cambria Math" panose="02040503050406030204" pitchFamily="18" charset="0"/>
                        </a:rPr>
                        <m:t>𝐵</m:t>
                      </m:r>
                      <m:d>
                        <m:dPr>
                          <m:ctrlPr>
                            <a:rPr lang="en-US" altLang="ja-JP" sz="2800" i="1" dirty="0">
                              <a:latin typeface="Cambria Math" panose="02040503050406030204" pitchFamily="18" charset="0"/>
                            </a:rPr>
                          </m:ctrlPr>
                        </m:dPr>
                        <m:e>
                          <m:r>
                            <a:rPr lang="en-US" altLang="ja-JP" sz="2800" i="1" dirty="0">
                              <a:latin typeface="Cambria Math" panose="02040503050406030204" pitchFamily="18" charset="0"/>
                            </a:rPr>
                            <m:t>𝑝</m:t>
                          </m:r>
                        </m:e>
                      </m:d>
                      <m:r>
                        <a:rPr lang="en-US" altLang="ja-JP" sz="2800" i="1" dirty="0">
                          <a:latin typeface="Cambria Math" panose="02040503050406030204" pitchFamily="18" charset="0"/>
                        </a:rPr>
                        <m:t>=</m:t>
                      </m:r>
                      <m:d>
                        <m:dPr>
                          <m:begChr m:val="{"/>
                          <m:endChr m:val="}"/>
                          <m:ctrlPr>
                            <a:rPr lang="en-US" altLang="ja-JP" sz="2800" b="0" i="1" dirty="0" smtClean="0">
                              <a:latin typeface="Cambria Math" panose="02040503050406030204" pitchFamily="18" charset="0"/>
                            </a:rPr>
                          </m:ctrlPr>
                        </m:dPr>
                        <m:e>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𝑏</m:t>
                              </m:r>
                            </m:e>
                            <m:sub>
                              <m:r>
                                <a:rPr lang="en-US" altLang="ja-JP" sz="2800" b="0" i="1" dirty="0" smtClean="0">
                                  <a:latin typeface="Cambria Math" panose="02040503050406030204" pitchFamily="18" charset="0"/>
                                </a:rPr>
                                <m:t>1</m:t>
                              </m:r>
                            </m:sub>
                          </m:sSub>
                          <m:d>
                            <m:dPr>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𝑝</m:t>
                              </m:r>
                            </m:e>
                          </m:d>
                          <m:r>
                            <a:rPr lang="en-US" altLang="ja-JP" sz="2800" b="0" i="1" dirty="0" smtClean="0">
                              <a:latin typeface="Cambria Math" panose="02040503050406030204" pitchFamily="18" charset="0"/>
                            </a:rPr>
                            <m:t>,</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𝑏</m:t>
                              </m:r>
                            </m:e>
                            <m:sub>
                              <m:r>
                                <a:rPr lang="en-US" altLang="ja-JP" sz="2800" b="0" i="1" dirty="0" smtClean="0">
                                  <a:latin typeface="Cambria Math" panose="02040503050406030204" pitchFamily="18" charset="0"/>
                                </a:rPr>
                                <m:t>2</m:t>
                              </m:r>
                            </m:sub>
                          </m:sSub>
                          <m:d>
                            <m:dPr>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𝑝</m:t>
                              </m:r>
                            </m:e>
                          </m:d>
                          <m:r>
                            <a:rPr lang="en-US" altLang="ja-JP" sz="2800" b="0" i="1" dirty="0" smtClean="0">
                              <a:latin typeface="Cambria Math" panose="02040503050406030204" pitchFamily="18" charset="0"/>
                            </a:rPr>
                            <m:t>,…,</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𝑏</m:t>
                              </m:r>
                            </m:e>
                            <m:sub>
                              <m:r>
                                <a:rPr lang="en-US" altLang="ja-JP" sz="2800" b="0" i="1" dirty="0" smtClean="0">
                                  <a:latin typeface="Cambria Math" panose="02040503050406030204" pitchFamily="18" charset="0"/>
                                </a:rPr>
                                <m:t>𝑘</m:t>
                              </m:r>
                            </m:sub>
                          </m:sSub>
                          <m:d>
                            <m:dPr>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𝑝</m:t>
                              </m:r>
                            </m:e>
                          </m:d>
                        </m:e>
                      </m:d>
                    </m:oMath>
                  </m:oMathPara>
                </a14:m>
                <a:endParaRPr lang="ja-JP" altLang="en-US" sz="2800" i="1" dirty="0"/>
              </a:p>
            </p:txBody>
          </p:sp>
        </mc:Choice>
        <mc:Fallback xmlns="">
          <p:sp>
            <p:nvSpPr>
              <p:cNvPr id="43" name="正方形/長方形 42"/>
              <p:cNvSpPr>
                <a:spLocks noRot="1" noChangeAspect="1" noMove="1" noResize="1" noEditPoints="1" noAdjustHandles="1" noChangeArrowheads="1" noChangeShapeType="1" noTextEdit="1"/>
              </p:cNvSpPr>
              <p:nvPr/>
            </p:nvSpPr>
            <p:spPr>
              <a:xfrm>
                <a:off x="2066560" y="5762598"/>
                <a:ext cx="5148974" cy="523220"/>
              </a:xfrm>
              <a:prstGeom prst="rect">
                <a:avLst/>
              </a:prstGeom>
              <a:blipFill>
                <a:blip r:embed="rId14"/>
                <a:stretch>
                  <a:fillRect b="-119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p:cNvSpPr txBox="1"/>
              <p:nvPr/>
            </p:nvSpPr>
            <p:spPr>
              <a:xfrm>
                <a:off x="6495903" y="4540683"/>
                <a:ext cx="2765501" cy="461665"/>
              </a:xfrm>
              <a:prstGeom prst="rect">
                <a:avLst/>
              </a:prstGeom>
              <a:noFill/>
            </p:spPr>
            <p:txBody>
              <a:bodyPr wrap="none" rtlCol="0">
                <a:spAutoFit/>
              </a:bodyPr>
              <a:lstStyle/>
              <a:p>
                <a14:m>
                  <m:oMath xmlns:m="http://schemas.openxmlformats.org/officeDocument/2006/math">
                    <m:r>
                      <a:rPr lang="en-US" altLang="ja-JP" sz="2400" i="1" dirty="0" smtClean="0">
                        <a:latin typeface="Cambria Math" panose="02040503050406030204" pitchFamily="18" charset="0"/>
                      </a:rPr>
                      <m:t>𝑘</m:t>
                    </m:r>
                  </m:oMath>
                </a14:m>
                <a:r>
                  <a:rPr lang="ja-JP" altLang="en-US" sz="2400" dirty="0"/>
                  <a:t>通りの</a:t>
                </a:r>
                <a14:m>
                  <m:oMath xmlns:m="http://schemas.openxmlformats.org/officeDocument/2006/math">
                    <m:r>
                      <a:rPr lang="en-US" altLang="ja-JP" sz="2400" i="1" dirty="0" smtClean="0">
                        <a:latin typeface="Cambria Math" panose="02040503050406030204" pitchFamily="18" charset="0"/>
                      </a:rPr>
                      <m:t>h</m:t>
                    </m:r>
                    <m:r>
                      <a:rPr lang="en-US" altLang="ja-JP" sz="2400" b="0" i="1" dirty="0" smtClean="0">
                        <a:latin typeface="Cambria Math" panose="02040503050406030204" pitchFamily="18" charset="0"/>
                      </a:rPr>
                      <m:t>(</m:t>
                    </m:r>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𝑐</m:t>
                        </m:r>
                      </m:e>
                      <m:sub>
                        <m:r>
                          <a:rPr lang="en-US" altLang="ja-JP" sz="2400" b="0" i="1" dirty="0" smtClean="0">
                            <a:latin typeface="Cambria Math" panose="02040503050406030204" pitchFamily="18" charset="0"/>
                          </a:rPr>
                          <m:t>𝑖</m:t>
                        </m:r>
                      </m:sub>
                    </m:sSub>
                    <m:r>
                      <a:rPr lang="en-US" altLang="ja-JP" sz="2400" b="0" i="1" dirty="0" smtClean="0">
                        <a:latin typeface="Cambria Math" panose="02040503050406030204" pitchFamily="18" charset="0"/>
                      </a:rPr>
                      <m:t>)</m:t>
                    </m:r>
                  </m:oMath>
                </a14:m>
                <a:r>
                  <a:rPr lang="ja-JP" altLang="en-US" sz="2400" dirty="0"/>
                  <a:t>で計算</a:t>
                </a:r>
                <a:endParaRPr kumimoji="1" lang="ja-JP" altLang="en-US" sz="2400" dirty="0"/>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6495903" y="4540683"/>
                <a:ext cx="2765501" cy="461665"/>
              </a:xfrm>
              <a:prstGeom prst="rect">
                <a:avLst/>
              </a:prstGeom>
              <a:blipFill>
                <a:blip r:embed="rId15"/>
                <a:stretch>
                  <a:fillRect l="-457" t="-13514" r="-2283" b="-2432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97860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Template>
  <TotalTime>6163</TotalTime>
  <Words>3447</Words>
  <Application>Microsoft Office PowerPoint</Application>
  <PresentationFormat>画面に合わせる (4:3)</PresentationFormat>
  <Paragraphs>520</Paragraphs>
  <Slides>31</Slides>
  <Notes>25</Notes>
  <HiddenSlides>13</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31</vt:i4>
      </vt:variant>
    </vt:vector>
  </HeadingPairs>
  <TitlesOfParts>
    <vt:vector size="36" baseType="lpstr">
      <vt:lpstr>ＭＳ Ｐゴシック</vt:lpstr>
      <vt:lpstr>游ゴシック</vt:lpstr>
      <vt:lpstr>Arial</vt:lpstr>
      <vt:lpstr>Cambria Math</vt:lpstr>
      <vt:lpstr>Sel-CoolMetal-white</vt:lpstr>
      <vt:lpstr>パッケージ単位のb-bit MinHashを利用したバイトコード中のライブラリ検出手法</vt:lpstr>
      <vt:lpstr>Javaにおけるソフトウェアの再利用</vt:lpstr>
      <vt:lpstr>ライブラリの利用法</vt:lpstr>
      <vt:lpstr>脆弱性を含むライブラリの再利用</vt:lpstr>
      <vt:lpstr>脆弱性を含むライブラリの再利用</vt:lpstr>
      <vt:lpstr>既存研究： クラスファイル比較による再利用分析</vt:lpstr>
      <vt:lpstr>パッケージに注目した検出</vt:lpstr>
      <vt:lpstr>パッケージ間の類似度</vt:lpstr>
      <vt:lpstr>b-bit MinHash</vt:lpstr>
      <vt:lpstr>類似度の計算</vt:lpstr>
      <vt:lpstr>手法の概要図</vt:lpstr>
      <vt:lpstr>再利用元の候補</vt:lpstr>
      <vt:lpstr>再利用元の検出</vt:lpstr>
      <vt:lpstr>評価実験</vt:lpstr>
      <vt:lpstr>実験環境</vt:lpstr>
      <vt:lpstr>結果</vt:lpstr>
      <vt:lpstr>結果</vt:lpstr>
      <vt:lpstr>まとめ</vt:lpstr>
      <vt:lpstr>目的</vt:lpstr>
      <vt:lpstr>推定類似度の算出</vt:lpstr>
      <vt:lpstr>Jarファイル同士の比較</vt:lpstr>
      <vt:lpstr>パッケージに注目した検索</vt:lpstr>
      <vt:lpstr>手法の特徴</vt:lpstr>
      <vt:lpstr>提案手法</vt:lpstr>
      <vt:lpstr>既存手法の問題点</vt:lpstr>
      <vt:lpstr>既存手法 : 矢野らの手法</vt:lpstr>
      <vt:lpstr>パッケージのMinHash計算</vt:lpstr>
      <vt:lpstr>背景</vt:lpstr>
      <vt:lpstr>要素技術</vt:lpstr>
      <vt:lpstr>b-Bit MinHash</vt:lpstr>
      <vt:lpstr>b-Bit MinHash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パッケージ単位のb-bit MinHashを利用したバイトコード中の ライブラリ検出手法</dc:title>
  <dc:creator>Kaoru Ito</dc:creator>
  <cp:lastModifiedBy>Kaoru Ito</cp:lastModifiedBy>
  <cp:revision>129</cp:revision>
  <cp:lastPrinted>2018-02-13T06:01:49Z</cp:lastPrinted>
  <dcterms:created xsi:type="dcterms:W3CDTF">2018-02-04T08:45:29Z</dcterms:created>
  <dcterms:modified xsi:type="dcterms:W3CDTF">2018-02-14T01:17:48Z</dcterms:modified>
</cp:coreProperties>
</file>